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25196800" cy="43916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608710" y="0"/>
            <a:ext cx="13982580" cy="2065204"/>
            <a:chOff x="0" y="0"/>
            <a:chExt cx="18643440" cy="2753605"/>
          </a:xfrm>
        </p:grpSpPr>
        <p:grpSp>
          <p:nvGrpSpPr>
            <p:cNvPr name="Group 3" id="3"/>
            <p:cNvGrpSpPr>
              <a:grpSpLocks noChangeAspect="true"/>
            </p:cNvGrpSpPr>
            <p:nvPr/>
          </p:nvGrpSpPr>
          <p:grpSpPr>
            <a:xfrm rot="0">
              <a:off x="0" y="0"/>
              <a:ext cx="1360397" cy="2753605"/>
              <a:chOff x="0" y="0"/>
              <a:chExt cx="1178966" cy="2386368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-64" y="-41"/>
                <a:ext cx="1179005" cy="2386354"/>
              </a:xfrm>
              <a:custGeom>
                <a:avLst/>
                <a:gdLst/>
                <a:ahLst/>
                <a:cxnLst/>
                <a:rect r="r" b="b" t="t" l="l"/>
                <a:pathLst>
                  <a:path h="2386354" w="1179005">
                    <a:moveTo>
                      <a:pt x="1179005" y="549"/>
                    </a:moveTo>
                    <a:cubicBezTo>
                      <a:pt x="1103313" y="-5293"/>
                      <a:pt x="1033336" y="35982"/>
                      <a:pt x="995617" y="100371"/>
                    </a:cubicBezTo>
                    <a:cubicBezTo>
                      <a:pt x="906844" y="252009"/>
                      <a:pt x="994728" y="384470"/>
                      <a:pt x="1064070" y="519217"/>
                    </a:cubicBezTo>
                    <a:cubicBezTo>
                      <a:pt x="1089343" y="568366"/>
                      <a:pt x="1116648" y="616753"/>
                      <a:pt x="1142429" y="665521"/>
                    </a:cubicBezTo>
                    <a:lnTo>
                      <a:pt x="1092518" y="629580"/>
                    </a:lnTo>
                    <a:cubicBezTo>
                      <a:pt x="1043496" y="600243"/>
                      <a:pt x="1001459" y="593893"/>
                      <a:pt x="947103" y="585003"/>
                    </a:cubicBezTo>
                    <a:cubicBezTo>
                      <a:pt x="926148" y="581574"/>
                      <a:pt x="892874" y="542077"/>
                      <a:pt x="873951" y="526583"/>
                    </a:cubicBezTo>
                    <a:cubicBezTo>
                      <a:pt x="833057" y="493182"/>
                      <a:pt x="784543" y="460289"/>
                      <a:pt x="733235" y="446319"/>
                    </a:cubicBezTo>
                    <a:cubicBezTo>
                      <a:pt x="732346" y="440350"/>
                      <a:pt x="738188" y="442763"/>
                      <a:pt x="742379" y="442636"/>
                    </a:cubicBezTo>
                    <a:cubicBezTo>
                      <a:pt x="828231" y="440223"/>
                      <a:pt x="912940" y="386375"/>
                      <a:pt x="924624" y="295316"/>
                    </a:cubicBezTo>
                    <a:cubicBezTo>
                      <a:pt x="939737" y="177460"/>
                      <a:pt x="839534" y="85258"/>
                      <a:pt x="725234" y="87544"/>
                    </a:cubicBezTo>
                    <a:cubicBezTo>
                      <a:pt x="623888" y="89576"/>
                      <a:pt x="532829" y="166284"/>
                      <a:pt x="524955" y="269027"/>
                    </a:cubicBezTo>
                    <a:cubicBezTo>
                      <a:pt x="517462" y="367833"/>
                      <a:pt x="549085" y="443525"/>
                      <a:pt x="627571" y="502834"/>
                    </a:cubicBezTo>
                    <a:cubicBezTo>
                      <a:pt x="672656" y="536870"/>
                      <a:pt x="725488" y="552872"/>
                      <a:pt x="762572" y="597957"/>
                    </a:cubicBezTo>
                    <a:cubicBezTo>
                      <a:pt x="765874" y="601894"/>
                      <a:pt x="768033" y="600878"/>
                      <a:pt x="762699" y="605323"/>
                    </a:cubicBezTo>
                    <a:cubicBezTo>
                      <a:pt x="756476" y="610657"/>
                      <a:pt x="747586" y="611800"/>
                      <a:pt x="739966" y="614467"/>
                    </a:cubicBezTo>
                    <a:cubicBezTo>
                      <a:pt x="724345" y="619928"/>
                      <a:pt x="710375" y="628691"/>
                      <a:pt x="696659" y="637962"/>
                    </a:cubicBezTo>
                    <a:cubicBezTo>
                      <a:pt x="687261" y="644439"/>
                      <a:pt x="676339" y="654345"/>
                      <a:pt x="665163" y="657647"/>
                    </a:cubicBezTo>
                    <a:cubicBezTo>
                      <a:pt x="613601" y="672506"/>
                      <a:pt x="554546" y="658409"/>
                      <a:pt x="501206" y="665394"/>
                    </a:cubicBezTo>
                    <a:cubicBezTo>
                      <a:pt x="495745" y="666029"/>
                      <a:pt x="490284" y="665394"/>
                      <a:pt x="484823" y="665521"/>
                    </a:cubicBezTo>
                    <a:cubicBezTo>
                      <a:pt x="484823" y="665521"/>
                      <a:pt x="504889" y="650916"/>
                      <a:pt x="505016" y="650916"/>
                    </a:cubicBezTo>
                    <a:cubicBezTo>
                      <a:pt x="610172" y="574970"/>
                      <a:pt x="551244" y="419522"/>
                      <a:pt x="441135" y="385867"/>
                    </a:cubicBezTo>
                    <a:cubicBezTo>
                      <a:pt x="338138" y="354498"/>
                      <a:pt x="219012" y="436794"/>
                      <a:pt x="200089" y="539537"/>
                    </a:cubicBezTo>
                    <a:cubicBezTo>
                      <a:pt x="186119" y="615737"/>
                      <a:pt x="220663" y="695112"/>
                      <a:pt x="281369" y="741975"/>
                    </a:cubicBezTo>
                    <a:cubicBezTo>
                      <a:pt x="318961" y="771058"/>
                      <a:pt x="365951" y="783250"/>
                      <a:pt x="412560" y="786933"/>
                    </a:cubicBezTo>
                    <a:cubicBezTo>
                      <a:pt x="436436" y="788838"/>
                      <a:pt x="508699" y="791632"/>
                      <a:pt x="554546" y="782869"/>
                    </a:cubicBezTo>
                    <a:cubicBezTo>
                      <a:pt x="555689" y="783377"/>
                      <a:pt x="540957" y="821985"/>
                      <a:pt x="539941" y="824779"/>
                    </a:cubicBezTo>
                    <a:cubicBezTo>
                      <a:pt x="536512" y="833923"/>
                      <a:pt x="533083" y="843067"/>
                      <a:pt x="529781" y="852338"/>
                    </a:cubicBezTo>
                    <a:cubicBezTo>
                      <a:pt x="527368" y="858815"/>
                      <a:pt x="525590" y="874563"/>
                      <a:pt x="519748" y="877357"/>
                    </a:cubicBezTo>
                    <a:cubicBezTo>
                      <a:pt x="466408" y="902376"/>
                      <a:pt x="413957" y="932475"/>
                      <a:pt x="373571" y="975909"/>
                    </a:cubicBezTo>
                    <a:cubicBezTo>
                      <a:pt x="375730" y="959526"/>
                      <a:pt x="375603" y="951652"/>
                      <a:pt x="375095" y="944286"/>
                    </a:cubicBezTo>
                    <a:cubicBezTo>
                      <a:pt x="369507" y="862625"/>
                      <a:pt x="316040" y="789727"/>
                      <a:pt x="230696" y="774487"/>
                    </a:cubicBezTo>
                    <a:cubicBezTo>
                      <a:pt x="138494" y="757977"/>
                      <a:pt x="46165" y="812714"/>
                      <a:pt x="19241" y="902884"/>
                    </a:cubicBezTo>
                    <a:cubicBezTo>
                      <a:pt x="-34099" y="1080430"/>
                      <a:pt x="124143" y="1204636"/>
                      <a:pt x="292164" y="1161456"/>
                    </a:cubicBezTo>
                    <a:cubicBezTo>
                      <a:pt x="366840" y="1142279"/>
                      <a:pt x="421704" y="1089701"/>
                      <a:pt x="479489" y="1041822"/>
                    </a:cubicBezTo>
                    <a:cubicBezTo>
                      <a:pt x="485966" y="1036488"/>
                      <a:pt x="495237" y="1022391"/>
                      <a:pt x="496253" y="1038774"/>
                    </a:cubicBezTo>
                    <a:cubicBezTo>
                      <a:pt x="496253" y="1063666"/>
                      <a:pt x="499428" y="1089066"/>
                      <a:pt x="500952" y="1113958"/>
                    </a:cubicBezTo>
                    <a:cubicBezTo>
                      <a:pt x="502476" y="1137834"/>
                      <a:pt x="502730" y="1162980"/>
                      <a:pt x="510223" y="1185840"/>
                    </a:cubicBezTo>
                    <a:cubicBezTo>
                      <a:pt x="511112" y="1188634"/>
                      <a:pt x="461963" y="1220892"/>
                      <a:pt x="457010" y="1225083"/>
                    </a:cubicBezTo>
                    <a:cubicBezTo>
                      <a:pt x="404940" y="1269533"/>
                      <a:pt x="371793" y="1328715"/>
                      <a:pt x="329375" y="1381420"/>
                    </a:cubicBezTo>
                    <a:cubicBezTo>
                      <a:pt x="326581" y="1384849"/>
                      <a:pt x="318580" y="1396787"/>
                      <a:pt x="320485" y="1383452"/>
                    </a:cubicBezTo>
                    <a:cubicBezTo>
                      <a:pt x="333566" y="1296965"/>
                      <a:pt x="303721" y="1210351"/>
                      <a:pt x="206693" y="1190793"/>
                    </a:cubicBezTo>
                    <a:cubicBezTo>
                      <a:pt x="-61277" y="1136945"/>
                      <a:pt x="-67881" y="1589065"/>
                      <a:pt x="182182" y="1607861"/>
                    </a:cubicBezTo>
                    <a:cubicBezTo>
                      <a:pt x="298133" y="1616624"/>
                      <a:pt x="362141" y="1511722"/>
                      <a:pt x="435547" y="1441491"/>
                    </a:cubicBezTo>
                    <a:cubicBezTo>
                      <a:pt x="473520" y="1405169"/>
                      <a:pt x="516827" y="1378626"/>
                      <a:pt x="559626" y="1348654"/>
                    </a:cubicBezTo>
                    <a:lnTo>
                      <a:pt x="608267" y="1449746"/>
                    </a:lnTo>
                    <a:cubicBezTo>
                      <a:pt x="612966" y="1459906"/>
                      <a:pt x="630746" y="1477559"/>
                      <a:pt x="625539" y="1487465"/>
                    </a:cubicBezTo>
                    <a:cubicBezTo>
                      <a:pt x="624269" y="1489751"/>
                      <a:pt x="617284" y="1495720"/>
                      <a:pt x="614490" y="1498514"/>
                    </a:cubicBezTo>
                    <a:cubicBezTo>
                      <a:pt x="566484" y="1545504"/>
                      <a:pt x="524701" y="1607099"/>
                      <a:pt x="524955" y="1677330"/>
                    </a:cubicBezTo>
                    <a:cubicBezTo>
                      <a:pt x="515938" y="1679616"/>
                      <a:pt x="519113" y="1675171"/>
                      <a:pt x="516954" y="1672504"/>
                    </a:cubicBezTo>
                    <a:cubicBezTo>
                      <a:pt x="438849" y="1573317"/>
                      <a:pt x="279337" y="1580302"/>
                      <a:pt x="209995" y="1686220"/>
                    </a:cubicBezTo>
                    <a:cubicBezTo>
                      <a:pt x="161354" y="1760515"/>
                      <a:pt x="172530" y="1872656"/>
                      <a:pt x="227521" y="1941236"/>
                    </a:cubicBezTo>
                    <a:cubicBezTo>
                      <a:pt x="282766" y="2010197"/>
                      <a:pt x="374079" y="2024929"/>
                      <a:pt x="455613" y="2000672"/>
                    </a:cubicBezTo>
                    <a:cubicBezTo>
                      <a:pt x="615252" y="1953047"/>
                      <a:pt x="618046" y="1785153"/>
                      <a:pt x="707581" y="1671742"/>
                    </a:cubicBezTo>
                    <a:cubicBezTo>
                      <a:pt x="711264" y="1667170"/>
                      <a:pt x="732981" y="1640754"/>
                      <a:pt x="735013" y="1640754"/>
                    </a:cubicBezTo>
                    <a:lnTo>
                      <a:pt x="809689" y="1727114"/>
                    </a:lnTo>
                    <a:cubicBezTo>
                      <a:pt x="806387" y="1755943"/>
                      <a:pt x="796100" y="1783375"/>
                      <a:pt x="792798" y="1812331"/>
                    </a:cubicBezTo>
                    <a:cubicBezTo>
                      <a:pt x="790512" y="1832016"/>
                      <a:pt x="789750" y="1851955"/>
                      <a:pt x="790512" y="1871894"/>
                    </a:cubicBezTo>
                    <a:cubicBezTo>
                      <a:pt x="790639" y="1875450"/>
                      <a:pt x="794703" y="1924853"/>
                      <a:pt x="794703" y="1924853"/>
                    </a:cubicBezTo>
                    <a:cubicBezTo>
                      <a:pt x="784797" y="1923329"/>
                      <a:pt x="774637" y="1917614"/>
                      <a:pt x="764731" y="1914820"/>
                    </a:cubicBezTo>
                    <a:cubicBezTo>
                      <a:pt x="714058" y="1900977"/>
                      <a:pt x="656400" y="1905295"/>
                      <a:pt x="609791" y="1931203"/>
                    </a:cubicBezTo>
                    <a:cubicBezTo>
                      <a:pt x="532321" y="1974256"/>
                      <a:pt x="492443" y="2067728"/>
                      <a:pt x="525209" y="2151421"/>
                    </a:cubicBezTo>
                    <a:cubicBezTo>
                      <a:pt x="553403" y="2223049"/>
                      <a:pt x="621983" y="2276135"/>
                      <a:pt x="694881" y="2296455"/>
                    </a:cubicBezTo>
                    <a:cubicBezTo>
                      <a:pt x="754698" y="2313092"/>
                      <a:pt x="820230" y="2306869"/>
                      <a:pt x="871919" y="2270928"/>
                    </a:cubicBezTo>
                    <a:cubicBezTo>
                      <a:pt x="958533" y="2210730"/>
                      <a:pt x="950532" y="2119417"/>
                      <a:pt x="945071" y="2026453"/>
                    </a:cubicBezTo>
                    <a:cubicBezTo>
                      <a:pt x="942277" y="1979336"/>
                      <a:pt x="937959" y="1931076"/>
                      <a:pt x="945198" y="1883832"/>
                    </a:cubicBezTo>
                    <a:cubicBezTo>
                      <a:pt x="945706" y="1880530"/>
                      <a:pt x="947992" y="1873291"/>
                      <a:pt x="950659" y="1871005"/>
                    </a:cubicBezTo>
                    <a:cubicBezTo>
                      <a:pt x="950659" y="1871005"/>
                      <a:pt x="1119696" y="2036359"/>
                      <a:pt x="1120585" y="2037248"/>
                    </a:cubicBezTo>
                    <a:cubicBezTo>
                      <a:pt x="1125411" y="2041947"/>
                      <a:pt x="1100900" y="2043598"/>
                      <a:pt x="1098106" y="2044106"/>
                    </a:cubicBezTo>
                    <a:cubicBezTo>
                      <a:pt x="1085152" y="2046265"/>
                      <a:pt x="1072325" y="2050964"/>
                      <a:pt x="1060387" y="2056425"/>
                    </a:cubicBezTo>
                    <a:cubicBezTo>
                      <a:pt x="963232" y="2102145"/>
                      <a:pt x="932879" y="2230796"/>
                      <a:pt x="1001332" y="2313854"/>
                    </a:cubicBezTo>
                    <a:cubicBezTo>
                      <a:pt x="1043369" y="2364908"/>
                      <a:pt x="1114235" y="2389038"/>
                      <a:pt x="1179005" y="2386117"/>
                    </a:cubicBezTo>
                    <a:lnTo>
                      <a:pt x="1179005" y="470068"/>
                    </a:lnTo>
                    <a:cubicBezTo>
                      <a:pt x="1161479" y="444541"/>
                      <a:pt x="1138365" y="422951"/>
                      <a:pt x="1124141" y="395138"/>
                    </a:cubicBezTo>
                    <a:cubicBezTo>
                      <a:pt x="1125919" y="393614"/>
                      <a:pt x="1160590" y="406822"/>
                      <a:pt x="1169734" y="406314"/>
                    </a:cubicBezTo>
                    <a:cubicBezTo>
                      <a:pt x="1173163" y="406187"/>
                      <a:pt x="1178878" y="402631"/>
                      <a:pt x="1178878" y="400599"/>
                    </a:cubicBezTo>
                    <a:close/>
                  </a:path>
                </a:pathLst>
              </a:custGeom>
              <a:solidFill>
                <a:srgbClr val="F8B51E"/>
              </a:solidFill>
            </p:spPr>
          </p:sp>
        </p:grpSp>
        <p:grpSp>
          <p:nvGrpSpPr>
            <p:cNvPr name="Group 5" id="5"/>
            <p:cNvGrpSpPr>
              <a:grpSpLocks noChangeAspect="true"/>
            </p:cNvGrpSpPr>
            <p:nvPr/>
          </p:nvGrpSpPr>
          <p:grpSpPr>
            <a:xfrm rot="0">
              <a:off x="1581151" y="408902"/>
              <a:ext cx="1410266" cy="1195432"/>
              <a:chOff x="0" y="0"/>
              <a:chExt cx="1222184" cy="1036002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63500" y="63500"/>
                <a:ext cx="770382" cy="909066"/>
              </a:xfrm>
              <a:custGeom>
                <a:avLst/>
                <a:gdLst/>
                <a:ahLst/>
                <a:cxnLst/>
                <a:rect r="r" b="b" t="t" l="l"/>
                <a:pathLst>
                  <a:path h="909066" w="770382">
                    <a:moveTo>
                      <a:pt x="648970" y="669036"/>
                    </a:moveTo>
                    <a:cubicBezTo>
                      <a:pt x="653796" y="669036"/>
                      <a:pt x="658749" y="669925"/>
                      <a:pt x="663575" y="671830"/>
                    </a:cubicBezTo>
                    <a:cubicBezTo>
                      <a:pt x="668401" y="673735"/>
                      <a:pt x="673100" y="676783"/>
                      <a:pt x="677672" y="681355"/>
                    </a:cubicBezTo>
                    <a:lnTo>
                      <a:pt x="759460" y="767461"/>
                    </a:lnTo>
                    <a:cubicBezTo>
                      <a:pt x="723646" y="814324"/>
                      <a:pt x="678815" y="849503"/>
                      <a:pt x="624840" y="873379"/>
                    </a:cubicBezTo>
                    <a:cubicBezTo>
                      <a:pt x="570865" y="897255"/>
                      <a:pt x="507111" y="909066"/>
                      <a:pt x="433451" y="909066"/>
                    </a:cubicBezTo>
                    <a:cubicBezTo>
                      <a:pt x="365887" y="909066"/>
                      <a:pt x="305308" y="897509"/>
                      <a:pt x="251841" y="874522"/>
                    </a:cubicBezTo>
                    <a:cubicBezTo>
                      <a:pt x="198374" y="851535"/>
                      <a:pt x="152908" y="819785"/>
                      <a:pt x="115697" y="779272"/>
                    </a:cubicBezTo>
                    <a:cubicBezTo>
                      <a:pt x="78486" y="738759"/>
                      <a:pt x="49911" y="690753"/>
                      <a:pt x="29972" y="635127"/>
                    </a:cubicBezTo>
                    <a:cubicBezTo>
                      <a:pt x="10033" y="579501"/>
                      <a:pt x="0" y="519303"/>
                      <a:pt x="0" y="454152"/>
                    </a:cubicBezTo>
                    <a:cubicBezTo>
                      <a:pt x="0" y="387858"/>
                      <a:pt x="11430" y="326898"/>
                      <a:pt x="34163" y="271272"/>
                    </a:cubicBezTo>
                    <a:cubicBezTo>
                      <a:pt x="56896" y="215646"/>
                      <a:pt x="88773" y="167767"/>
                      <a:pt x="129667" y="127508"/>
                    </a:cubicBezTo>
                    <a:cubicBezTo>
                      <a:pt x="170561" y="87249"/>
                      <a:pt x="219456" y="55880"/>
                      <a:pt x="276479" y="33528"/>
                    </a:cubicBezTo>
                    <a:cubicBezTo>
                      <a:pt x="333502" y="11176"/>
                      <a:pt x="396367" y="0"/>
                      <a:pt x="465201" y="0"/>
                    </a:cubicBezTo>
                    <a:cubicBezTo>
                      <a:pt x="498602" y="0"/>
                      <a:pt x="529971" y="2921"/>
                      <a:pt x="559562" y="8890"/>
                    </a:cubicBezTo>
                    <a:cubicBezTo>
                      <a:pt x="589153" y="14859"/>
                      <a:pt x="616585" y="22860"/>
                      <a:pt x="642239" y="33274"/>
                    </a:cubicBezTo>
                    <a:cubicBezTo>
                      <a:pt x="667893" y="43688"/>
                      <a:pt x="691515" y="56007"/>
                      <a:pt x="712978" y="70485"/>
                    </a:cubicBezTo>
                    <a:cubicBezTo>
                      <a:pt x="734441" y="84963"/>
                      <a:pt x="753618" y="100965"/>
                      <a:pt x="770382" y="118364"/>
                    </a:cubicBezTo>
                    <a:lnTo>
                      <a:pt x="700786" y="211709"/>
                    </a:lnTo>
                    <a:cubicBezTo>
                      <a:pt x="696341" y="217424"/>
                      <a:pt x="691007" y="222631"/>
                      <a:pt x="684911" y="227330"/>
                    </a:cubicBezTo>
                    <a:cubicBezTo>
                      <a:pt x="678815" y="232029"/>
                      <a:pt x="670306" y="234315"/>
                      <a:pt x="659257" y="234315"/>
                    </a:cubicBezTo>
                    <a:cubicBezTo>
                      <a:pt x="651891" y="234315"/>
                      <a:pt x="645033" y="232664"/>
                      <a:pt x="638556" y="229489"/>
                    </a:cubicBezTo>
                    <a:cubicBezTo>
                      <a:pt x="632079" y="226314"/>
                      <a:pt x="625094" y="222250"/>
                      <a:pt x="617855" y="217551"/>
                    </a:cubicBezTo>
                    <a:cubicBezTo>
                      <a:pt x="610616" y="212852"/>
                      <a:pt x="602488" y="207772"/>
                      <a:pt x="593725" y="202311"/>
                    </a:cubicBezTo>
                    <a:cubicBezTo>
                      <a:pt x="584962" y="196850"/>
                      <a:pt x="574548" y="191770"/>
                      <a:pt x="562610" y="187071"/>
                    </a:cubicBezTo>
                    <a:cubicBezTo>
                      <a:pt x="550672" y="182372"/>
                      <a:pt x="536575" y="178435"/>
                      <a:pt x="520446" y="175133"/>
                    </a:cubicBezTo>
                    <a:cubicBezTo>
                      <a:pt x="504317" y="171831"/>
                      <a:pt x="485521" y="170307"/>
                      <a:pt x="463931" y="170307"/>
                    </a:cubicBezTo>
                    <a:cubicBezTo>
                      <a:pt x="426466" y="170307"/>
                      <a:pt x="392303" y="176911"/>
                      <a:pt x="361315" y="190119"/>
                    </a:cubicBezTo>
                    <a:cubicBezTo>
                      <a:pt x="330327" y="203327"/>
                      <a:pt x="303784" y="222250"/>
                      <a:pt x="281686" y="246888"/>
                    </a:cubicBezTo>
                    <a:cubicBezTo>
                      <a:pt x="259588" y="271526"/>
                      <a:pt x="242189" y="301371"/>
                      <a:pt x="229743" y="336296"/>
                    </a:cubicBezTo>
                    <a:cubicBezTo>
                      <a:pt x="217297" y="371221"/>
                      <a:pt x="211074" y="410591"/>
                      <a:pt x="211074" y="454152"/>
                    </a:cubicBezTo>
                    <a:cubicBezTo>
                      <a:pt x="211074" y="499745"/>
                      <a:pt x="217297" y="540258"/>
                      <a:pt x="229743" y="575691"/>
                    </a:cubicBezTo>
                    <a:cubicBezTo>
                      <a:pt x="242189" y="611124"/>
                      <a:pt x="259080" y="640969"/>
                      <a:pt x="280416" y="665099"/>
                    </a:cubicBezTo>
                    <a:cubicBezTo>
                      <a:pt x="301752" y="689229"/>
                      <a:pt x="326771" y="707771"/>
                      <a:pt x="355219" y="720344"/>
                    </a:cubicBezTo>
                    <a:cubicBezTo>
                      <a:pt x="383667" y="732917"/>
                      <a:pt x="414274" y="739267"/>
                      <a:pt x="446786" y="739267"/>
                    </a:cubicBezTo>
                    <a:cubicBezTo>
                      <a:pt x="465455" y="739267"/>
                      <a:pt x="482600" y="738378"/>
                      <a:pt x="498094" y="736473"/>
                    </a:cubicBezTo>
                    <a:cubicBezTo>
                      <a:pt x="513588" y="734568"/>
                      <a:pt x="527939" y="731520"/>
                      <a:pt x="541147" y="726948"/>
                    </a:cubicBezTo>
                    <a:cubicBezTo>
                      <a:pt x="554355" y="722376"/>
                      <a:pt x="566928" y="716661"/>
                      <a:pt x="578993" y="709549"/>
                    </a:cubicBezTo>
                    <a:cubicBezTo>
                      <a:pt x="591058" y="702437"/>
                      <a:pt x="603123" y="693547"/>
                      <a:pt x="615315" y="683006"/>
                    </a:cubicBezTo>
                    <a:cubicBezTo>
                      <a:pt x="620141" y="678942"/>
                      <a:pt x="625475" y="675640"/>
                      <a:pt x="631190" y="672973"/>
                    </a:cubicBezTo>
                    <a:cubicBezTo>
                      <a:pt x="636905" y="670306"/>
                      <a:pt x="642747" y="669036"/>
                      <a:pt x="648843" y="669036"/>
                    </a:cubicBezTo>
                  </a:path>
                </a:pathLst>
              </a:custGeom>
              <a:solidFill>
                <a:srgbClr val="0B7594"/>
              </a:solidFill>
            </p:spPr>
          </p:sp>
          <p:sp>
            <p:nvSpPr>
              <p:cNvPr name="Freeform 7" id="7"/>
              <p:cNvSpPr/>
              <p:nvPr/>
            </p:nvSpPr>
            <p:spPr>
              <a:xfrm flipH="false" flipV="false" rot="0">
                <a:off x="951103" y="73279"/>
                <a:ext cx="207518" cy="889508"/>
              </a:xfrm>
              <a:custGeom>
                <a:avLst/>
                <a:gdLst/>
                <a:ahLst/>
                <a:cxnLst/>
                <a:rect r="r" b="b" t="t" l="l"/>
                <a:pathLst>
                  <a:path h="889508" w="207518">
                    <a:moveTo>
                      <a:pt x="207518" y="889508"/>
                    </a:moveTo>
                    <a:lnTo>
                      <a:pt x="0" y="889508"/>
                    </a:lnTo>
                    <a:lnTo>
                      <a:pt x="0" y="0"/>
                    </a:lnTo>
                    <a:lnTo>
                      <a:pt x="207518" y="0"/>
                    </a:lnTo>
                    <a:close/>
                  </a:path>
                </a:pathLst>
              </a:custGeom>
              <a:solidFill>
                <a:srgbClr val="0B7594"/>
              </a:solidFill>
            </p:spPr>
          </p:sp>
        </p:grpSp>
        <p:grpSp>
          <p:nvGrpSpPr>
            <p:cNvPr name="Group 8" id="8"/>
            <p:cNvGrpSpPr>
              <a:grpSpLocks noChangeAspect="true"/>
            </p:cNvGrpSpPr>
            <p:nvPr/>
          </p:nvGrpSpPr>
          <p:grpSpPr>
            <a:xfrm rot="0">
              <a:off x="3053361" y="420186"/>
              <a:ext cx="1706109" cy="1172865"/>
              <a:chOff x="0" y="0"/>
              <a:chExt cx="1478572" cy="1016444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63500" y="63500"/>
                <a:ext cx="572643" cy="889508"/>
              </a:xfrm>
              <a:custGeom>
                <a:avLst/>
                <a:gdLst/>
                <a:ahLst/>
                <a:cxnLst/>
                <a:rect r="r" b="b" t="t" l="l"/>
                <a:pathLst>
                  <a:path h="889508" w="572643">
                    <a:moveTo>
                      <a:pt x="572643" y="0"/>
                    </a:moveTo>
                    <a:lnTo>
                      <a:pt x="572643" y="158750"/>
                    </a:lnTo>
                    <a:lnTo>
                      <a:pt x="207518" y="158750"/>
                    </a:lnTo>
                    <a:lnTo>
                      <a:pt x="207518" y="366268"/>
                    </a:lnTo>
                    <a:lnTo>
                      <a:pt x="487172" y="366268"/>
                    </a:lnTo>
                    <a:lnTo>
                      <a:pt x="487172" y="518922"/>
                    </a:lnTo>
                    <a:lnTo>
                      <a:pt x="207518" y="518922"/>
                    </a:lnTo>
                    <a:lnTo>
                      <a:pt x="207518" y="730758"/>
                    </a:lnTo>
                    <a:lnTo>
                      <a:pt x="572643" y="730758"/>
                    </a:lnTo>
                    <a:lnTo>
                      <a:pt x="572643" y="889508"/>
                    </a:lnTo>
                    <a:lnTo>
                      <a:pt x="0" y="88950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B7594"/>
              </a:solidFill>
            </p:spPr>
          </p:sp>
          <p:sp>
            <p:nvSpPr>
              <p:cNvPr name="Freeform 10" id="10"/>
              <p:cNvSpPr/>
              <p:nvPr/>
            </p:nvSpPr>
            <p:spPr>
              <a:xfrm flipH="false" flipV="false" rot="0">
                <a:off x="708152" y="63500"/>
                <a:ext cx="706882" cy="889508"/>
              </a:xfrm>
              <a:custGeom>
                <a:avLst/>
                <a:gdLst/>
                <a:ahLst/>
                <a:cxnLst/>
                <a:rect r="r" b="b" t="t" l="l"/>
                <a:pathLst>
                  <a:path h="889508" w="706882">
                    <a:moveTo>
                      <a:pt x="706882" y="0"/>
                    </a:moveTo>
                    <a:lnTo>
                      <a:pt x="706882" y="163576"/>
                    </a:lnTo>
                    <a:lnTo>
                      <a:pt x="456565" y="163576"/>
                    </a:lnTo>
                    <a:lnTo>
                      <a:pt x="456565" y="889508"/>
                    </a:lnTo>
                    <a:lnTo>
                      <a:pt x="250317" y="889508"/>
                    </a:lnTo>
                    <a:lnTo>
                      <a:pt x="250317" y="163576"/>
                    </a:lnTo>
                    <a:lnTo>
                      <a:pt x="0" y="1635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B7594"/>
              </a:solidFill>
            </p:spPr>
          </p:sp>
        </p:grpSp>
        <p:grpSp>
          <p:nvGrpSpPr>
            <p:cNvPr name="Group 11" id="11"/>
            <p:cNvGrpSpPr>
              <a:grpSpLocks noChangeAspect="true"/>
            </p:cNvGrpSpPr>
            <p:nvPr/>
          </p:nvGrpSpPr>
          <p:grpSpPr>
            <a:xfrm rot="0">
              <a:off x="1608364" y="1604422"/>
              <a:ext cx="3005895" cy="1071104"/>
              <a:chOff x="0" y="0"/>
              <a:chExt cx="2605011" cy="928256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63500" y="63500"/>
                <a:ext cx="537718" cy="792607"/>
              </a:xfrm>
              <a:custGeom>
                <a:avLst/>
                <a:gdLst/>
                <a:ahLst/>
                <a:cxnLst/>
                <a:rect r="r" b="b" t="t" l="l"/>
                <a:pathLst>
                  <a:path h="792607" w="537718">
                    <a:moveTo>
                      <a:pt x="280797" y="0"/>
                    </a:moveTo>
                    <a:cubicBezTo>
                      <a:pt x="316992" y="0"/>
                      <a:pt x="350012" y="5334"/>
                      <a:pt x="379984" y="16002"/>
                    </a:cubicBezTo>
                    <a:cubicBezTo>
                      <a:pt x="409956" y="26670"/>
                      <a:pt x="435610" y="41783"/>
                      <a:pt x="456946" y="61214"/>
                    </a:cubicBezTo>
                    <a:cubicBezTo>
                      <a:pt x="478282" y="80645"/>
                      <a:pt x="494919" y="104267"/>
                      <a:pt x="506857" y="131699"/>
                    </a:cubicBezTo>
                    <a:cubicBezTo>
                      <a:pt x="518795" y="159131"/>
                      <a:pt x="524764" y="189738"/>
                      <a:pt x="524764" y="223266"/>
                    </a:cubicBezTo>
                    <a:cubicBezTo>
                      <a:pt x="524764" y="252222"/>
                      <a:pt x="520573" y="278892"/>
                      <a:pt x="512064" y="303530"/>
                    </a:cubicBezTo>
                    <a:cubicBezTo>
                      <a:pt x="503555" y="328168"/>
                      <a:pt x="492252" y="351536"/>
                      <a:pt x="477901" y="374015"/>
                    </a:cubicBezTo>
                    <a:cubicBezTo>
                      <a:pt x="463550" y="396494"/>
                      <a:pt x="446913" y="418084"/>
                      <a:pt x="427736" y="439039"/>
                    </a:cubicBezTo>
                    <a:cubicBezTo>
                      <a:pt x="408559" y="459994"/>
                      <a:pt x="388493" y="481330"/>
                      <a:pt x="367538" y="503047"/>
                    </a:cubicBezTo>
                    <a:lnTo>
                      <a:pt x="190754" y="683641"/>
                    </a:lnTo>
                    <a:cubicBezTo>
                      <a:pt x="208153" y="678561"/>
                      <a:pt x="225044" y="674751"/>
                      <a:pt x="241681" y="671957"/>
                    </a:cubicBezTo>
                    <a:cubicBezTo>
                      <a:pt x="258318" y="669163"/>
                      <a:pt x="274193" y="667893"/>
                      <a:pt x="289433" y="667893"/>
                    </a:cubicBezTo>
                    <a:lnTo>
                      <a:pt x="490601" y="667893"/>
                    </a:lnTo>
                    <a:cubicBezTo>
                      <a:pt x="505079" y="667893"/>
                      <a:pt x="516509" y="671957"/>
                      <a:pt x="525018" y="680085"/>
                    </a:cubicBezTo>
                    <a:cubicBezTo>
                      <a:pt x="533527" y="688213"/>
                      <a:pt x="537718" y="699008"/>
                      <a:pt x="537718" y="712343"/>
                    </a:cubicBezTo>
                    <a:lnTo>
                      <a:pt x="537718" y="792607"/>
                    </a:lnTo>
                    <a:lnTo>
                      <a:pt x="0" y="792607"/>
                    </a:lnTo>
                    <a:lnTo>
                      <a:pt x="0" y="748157"/>
                    </a:lnTo>
                    <a:cubicBezTo>
                      <a:pt x="0" y="739140"/>
                      <a:pt x="1905" y="729742"/>
                      <a:pt x="5715" y="719963"/>
                    </a:cubicBezTo>
                    <a:cubicBezTo>
                      <a:pt x="9525" y="710184"/>
                      <a:pt x="15494" y="701167"/>
                      <a:pt x="23876" y="692912"/>
                    </a:cubicBezTo>
                    <a:lnTo>
                      <a:pt x="261874" y="454279"/>
                    </a:lnTo>
                    <a:cubicBezTo>
                      <a:pt x="281813" y="434086"/>
                      <a:pt x="299593" y="414655"/>
                      <a:pt x="315341" y="396240"/>
                    </a:cubicBezTo>
                    <a:cubicBezTo>
                      <a:pt x="331089" y="377825"/>
                      <a:pt x="344297" y="359537"/>
                      <a:pt x="354965" y="341503"/>
                    </a:cubicBezTo>
                    <a:cubicBezTo>
                      <a:pt x="365633" y="323469"/>
                      <a:pt x="373761" y="305054"/>
                      <a:pt x="379349" y="286512"/>
                    </a:cubicBezTo>
                    <a:cubicBezTo>
                      <a:pt x="384937" y="267970"/>
                      <a:pt x="387731" y="248285"/>
                      <a:pt x="387731" y="227711"/>
                    </a:cubicBezTo>
                    <a:cubicBezTo>
                      <a:pt x="387731" y="208915"/>
                      <a:pt x="385064" y="192405"/>
                      <a:pt x="379603" y="178054"/>
                    </a:cubicBezTo>
                    <a:cubicBezTo>
                      <a:pt x="374142" y="163703"/>
                      <a:pt x="366395" y="151765"/>
                      <a:pt x="356235" y="141986"/>
                    </a:cubicBezTo>
                    <a:cubicBezTo>
                      <a:pt x="346075" y="132207"/>
                      <a:pt x="334137" y="124841"/>
                      <a:pt x="320167" y="120015"/>
                    </a:cubicBezTo>
                    <a:cubicBezTo>
                      <a:pt x="306197" y="115189"/>
                      <a:pt x="290576" y="112649"/>
                      <a:pt x="273304" y="112649"/>
                    </a:cubicBezTo>
                    <a:cubicBezTo>
                      <a:pt x="241173" y="112649"/>
                      <a:pt x="214630" y="120777"/>
                      <a:pt x="193929" y="137033"/>
                    </a:cubicBezTo>
                    <a:cubicBezTo>
                      <a:pt x="173228" y="153289"/>
                      <a:pt x="158623" y="175133"/>
                      <a:pt x="150241" y="202565"/>
                    </a:cubicBezTo>
                    <a:cubicBezTo>
                      <a:pt x="146304" y="216281"/>
                      <a:pt x="140335" y="226187"/>
                      <a:pt x="132334" y="232156"/>
                    </a:cubicBezTo>
                    <a:cubicBezTo>
                      <a:pt x="124333" y="238125"/>
                      <a:pt x="114300" y="241046"/>
                      <a:pt x="101981" y="241046"/>
                    </a:cubicBezTo>
                    <a:cubicBezTo>
                      <a:pt x="96520" y="241046"/>
                      <a:pt x="90551" y="240538"/>
                      <a:pt x="84074" y="239395"/>
                    </a:cubicBezTo>
                    <a:lnTo>
                      <a:pt x="13589" y="226949"/>
                    </a:lnTo>
                    <a:cubicBezTo>
                      <a:pt x="19050" y="189357"/>
                      <a:pt x="29464" y="156337"/>
                      <a:pt x="45085" y="128016"/>
                    </a:cubicBezTo>
                    <a:cubicBezTo>
                      <a:pt x="60706" y="99695"/>
                      <a:pt x="80010" y="76200"/>
                      <a:pt x="103251" y="57150"/>
                    </a:cubicBezTo>
                    <a:cubicBezTo>
                      <a:pt x="126492" y="38100"/>
                      <a:pt x="153289" y="23876"/>
                      <a:pt x="183515" y="14351"/>
                    </a:cubicBezTo>
                    <a:cubicBezTo>
                      <a:pt x="213741" y="4826"/>
                      <a:pt x="246126" y="0"/>
                      <a:pt x="280797" y="0"/>
                    </a:cubicBezTo>
                  </a:path>
                </a:pathLst>
              </a:custGeom>
              <a:solidFill>
                <a:srgbClr val="0B7594"/>
              </a:solidFill>
            </p:spPr>
          </p:sp>
          <p:sp>
            <p:nvSpPr>
              <p:cNvPr name="Freeform 13" id="13"/>
              <p:cNvSpPr/>
              <p:nvPr/>
            </p:nvSpPr>
            <p:spPr>
              <a:xfrm flipH="false" flipV="false" rot="0">
                <a:off x="688086" y="63500"/>
                <a:ext cx="574675" cy="801243"/>
              </a:xfrm>
              <a:custGeom>
                <a:avLst/>
                <a:gdLst/>
                <a:ahLst/>
                <a:cxnLst/>
                <a:rect r="r" b="b" t="t" l="l"/>
                <a:pathLst>
                  <a:path h="801243" w="574675">
                    <a:moveTo>
                      <a:pt x="436372" y="400685"/>
                    </a:moveTo>
                    <a:cubicBezTo>
                      <a:pt x="436372" y="343916"/>
                      <a:pt x="432181" y="296926"/>
                      <a:pt x="423926" y="259715"/>
                    </a:cubicBezTo>
                    <a:cubicBezTo>
                      <a:pt x="415671" y="222504"/>
                      <a:pt x="404495" y="192913"/>
                      <a:pt x="390652" y="170815"/>
                    </a:cubicBezTo>
                    <a:cubicBezTo>
                      <a:pt x="376809" y="148717"/>
                      <a:pt x="360680" y="133350"/>
                      <a:pt x="342646" y="124460"/>
                    </a:cubicBezTo>
                    <a:cubicBezTo>
                      <a:pt x="324612" y="115570"/>
                      <a:pt x="305816" y="111125"/>
                      <a:pt x="286258" y="111125"/>
                    </a:cubicBezTo>
                    <a:cubicBezTo>
                      <a:pt x="267081" y="111125"/>
                      <a:pt x="248539" y="115570"/>
                      <a:pt x="230632" y="124460"/>
                    </a:cubicBezTo>
                    <a:cubicBezTo>
                      <a:pt x="212725" y="133350"/>
                      <a:pt x="196977" y="148717"/>
                      <a:pt x="183134" y="170815"/>
                    </a:cubicBezTo>
                    <a:cubicBezTo>
                      <a:pt x="169291" y="192913"/>
                      <a:pt x="158496" y="222504"/>
                      <a:pt x="150368" y="259715"/>
                    </a:cubicBezTo>
                    <a:cubicBezTo>
                      <a:pt x="142240" y="296926"/>
                      <a:pt x="138176" y="343916"/>
                      <a:pt x="138176" y="400685"/>
                    </a:cubicBezTo>
                    <a:cubicBezTo>
                      <a:pt x="138176" y="457454"/>
                      <a:pt x="142240" y="504444"/>
                      <a:pt x="150368" y="541655"/>
                    </a:cubicBezTo>
                    <a:cubicBezTo>
                      <a:pt x="158496" y="578866"/>
                      <a:pt x="169418" y="608457"/>
                      <a:pt x="183134" y="630555"/>
                    </a:cubicBezTo>
                    <a:cubicBezTo>
                      <a:pt x="196850" y="652653"/>
                      <a:pt x="212725" y="668020"/>
                      <a:pt x="230632" y="676910"/>
                    </a:cubicBezTo>
                    <a:cubicBezTo>
                      <a:pt x="248539" y="685800"/>
                      <a:pt x="267081" y="690245"/>
                      <a:pt x="286258" y="690245"/>
                    </a:cubicBezTo>
                    <a:cubicBezTo>
                      <a:pt x="305816" y="690245"/>
                      <a:pt x="324612" y="685800"/>
                      <a:pt x="342646" y="676910"/>
                    </a:cubicBezTo>
                    <a:cubicBezTo>
                      <a:pt x="360680" y="668020"/>
                      <a:pt x="376682" y="652653"/>
                      <a:pt x="390652" y="630555"/>
                    </a:cubicBezTo>
                    <a:cubicBezTo>
                      <a:pt x="404622" y="608457"/>
                      <a:pt x="415671" y="578866"/>
                      <a:pt x="423926" y="541655"/>
                    </a:cubicBezTo>
                    <a:cubicBezTo>
                      <a:pt x="432181" y="504444"/>
                      <a:pt x="436372" y="457454"/>
                      <a:pt x="436372" y="400685"/>
                    </a:cubicBezTo>
                    <a:moveTo>
                      <a:pt x="574675" y="400685"/>
                    </a:moveTo>
                    <a:cubicBezTo>
                      <a:pt x="574675" y="469011"/>
                      <a:pt x="567309" y="528320"/>
                      <a:pt x="552704" y="578739"/>
                    </a:cubicBezTo>
                    <a:cubicBezTo>
                      <a:pt x="538099" y="629158"/>
                      <a:pt x="517779" y="670814"/>
                      <a:pt x="491998" y="703707"/>
                    </a:cubicBezTo>
                    <a:cubicBezTo>
                      <a:pt x="466217" y="736600"/>
                      <a:pt x="435610" y="761111"/>
                      <a:pt x="400431" y="777113"/>
                    </a:cubicBezTo>
                    <a:cubicBezTo>
                      <a:pt x="365252" y="793115"/>
                      <a:pt x="327152" y="801243"/>
                      <a:pt x="286258" y="801243"/>
                    </a:cubicBezTo>
                    <a:cubicBezTo>
                      <a:pt x="245364" y="801243"/>
                      <a:pt x="207518" y="793242"/>
                      <a:pt x="172720" y="777113"/>
                    </a:cubicBezTo>
                    <a:cubicBezTo>
                      <a:pt x="137922" y="760984"/>
                      <a:pt x="107569" y="736600"/>
                      <a:pt x="81915" y="703707"/>
                    </a:cubicBezTo>
                    <a:cubicBezTo>
                      <a:pt x="56261" y="670814"/>
                      <a:pt x="36195" y="629158"/>
                      <a:pt x="21717" y="578739"/>
                    </a:cubicBezTo>
                    <a:cubicBezTo>
                      <a:pt x="7239" y="528320"/>
                      <a:pt x="0" y="469011"/>
                      <a:pt x="0" y="400685"/>
                    </a:cubicBezTo>
                    <a:cubicBezTo>
                      <a:pt x="0" y="331978"/>
                      <a:pt x="7239" y="272542"/>
                      <a:pt x="21717" y="222377"/>
                    </a:cubicBezTo>
                    <a:cubicBezTo>
                      <a:pt x="36195" y="172212"/>
                      <a:pt x="56261" y="130556"/>
                      <a:pt x="81915" y="97663"/>
                    </a:cubicBezTo>
                    <a:cubicBezTo>
                      <a:pt x="107569" y="64770"/>
                      <a:pt x="137795" y="40259"/>
                      <a:pt x="172720" y="24257"/>
                    </a:cubicBezTo>
                    <a:cubicBezTo>
                      <a:pt x="207645" y="8255"/>
                      <a:pt x="245364" y="0"/>
                      <a:pt x="286131" y="0"/>
                    </a:cubicBezTo>
                    <a:cubicBezTo>
                      <a:pt x="326898" y="0"/>
                      <a:pt x="364998" y="8001"/>
                      <a:pt x="400304" y="24130"/>
                    </a:cubicBezTo>
                    <a:cubicBezTo>
                      <a:pt x="435610" y="40259"/>
                      <a:pt x="466090" y="64643"/>
                      <a:pt x="491871" y="97536"/>
                    </a:cubicBezTo>
                    <a:cubicBezTo>
                      <a:pt x="517652" y="130429"/>
                      <a:pt x="537972" y="171958"/>
                      <a:pt x="552577" y="222250"/>
                    </a:cubicBezTo>
                    <a:cubicBezTo>
                      <a:pt x="567182" y="272542"/>
                      <a:pt x="574548" y="331978"/>
                      <a:pt x="574548" y="400558"/>
                    </a:cubicBezTo>
                  </a:path>
                </a:pathLst>
              </a:custGeom>
              <a:solidFill>
                <a:srgbClr val="0B7594"/>
              </a:solidFill>
            </p:spPr>
          </p:sp>
          <p:sp>
            <p:nvSpPr>
              <p:cNvPr name="Freeform 14" id="14"/>
              <p:cNvSpPr/>
              <p:nvPr/>
            </p:nvSpPr>
            <p:spPr>
              <a:xfrm flipH="false" flipV="false" rot="0">
                <a:off x="1349375" y="63500"/>
                <a:ext cx="537845" cy="792607"/>
              </a:xfrm>
              <a:custGeom>
                <a:avLst/>
                <a:gdLst/>
                <a:ahLst/>
                <a:cxnLst/>
                <a:rect r="r" b="b" t="t" l="l"/>
                <a:pathLst>
                  <a:path h="792607" w="537845">
                    <a:moveTo>
                      <a:pt x="280797" y="0"/>
                    </a:moveTo>
                    <a:cubicBezTo>
                      <a:pt x="316992" y="0"/>
                      <a:pt x="350012" y="5334"/>
                      <a:pt x="379984" y="16002"/>
                    </a:cubicBezTo>
                    <a:cubicBezTo>
                      <a:pt x="409956" y="26670"/>
                      <a:pt x="435610" y="41783"/>
                      <a:pt x="456946" y="61214"/>
                    </a:cubicBezTo>
                    <a:cubicBezTo>
                      <a:pt x="478282" y="80645"/>
                      <a:pt x="494919" y="104267"/>
                      <a:pt x="506857" y="131699"/>
                    </a:cubicBezTo>
                    <a:cubicBezTo>
                      <a:pt x="518795" y="159131"/>
                      <a:pt x="524764" y="189738"/>
                      <a:pt x="524764" y="223266"/>
                    </a:cubicBezTo>
                    <a:cubicBezTo>
                      <a:pt x="524764" y="252222"/>
                      <a:pt x="520573" y="278892"/>
                      <a:pt x="512064" y="303530"/>
                    </a:cubicBezTo>
                    <a:cubicBezTo>
                      <a:pt x="503555" y="328168"/>
                      <a:pt x="492125" y="351536"/>
                      <a:pt x="477901" y="374015"/>
                    </a:cubicBezTo>
                    <a:cubicBezTo>
                      <a:pt x="463677" y="396494"/>
                      <a:pt x="446913" y="418084"/>
                      <a:pt x="427736" y="439039"/>
                    </a:cubicBezTo>
                    <a:cubicBezTo>
                      <a:pt x="408559" y="459994"/>
                      <a:pt x="388493" y="481330"/>
                      <a:pt x="367538" y="503047"/>
                    </a:cubicBezTo>
                    <a:lnTo>
                      <a:pt x="190881" y="683641"/>
                    </a:lnTo>
                    <a:cubicBezTo>
                      <a:pt x="208280" y="678561"/>
                      <a:pt x="225171" y="674751"/>
                      <a:pt x="241808" y="671957"/>
                    </a:cubicBezTo>
                    <a:cubicBezTo>
                      <a:pt x="258445" y="669163"/>
                      <a:pt x="274320" y="667893"/>
                      <a:pt x="289560" y="667893"/>
                    </a:cubicBezTo>
                    <a:lnTo>
                      <a:pt x="490728" y="667893"/>
                    </a:lnTo>
                    <a:cubicBezTo>
                      <a:pt x="505206" y="667893"/>
                      <a:pt x="516636" y="671957"/>
                      <a:pt x="525145" y="680085"/>
                    </a:cubicBezTo>
                    <a:cubicBezTo>
                      <a:pt x="533654" y="688213"/>
                      <a:pt x="537845" y="699008"/>
                      <a:pt x="537845" y="712343"/>
                    </a:cubicBezTo>
                    <a:lnTo>
                      <a:pt x="537845" y="792607"/>
                    </a:lnTo>
                    <a:lnTo>
                      <a:pt x="0" y="792607"/>
                    </a:lnTo>
                    <a:lnTo>
                      <a:pt x="0" y="748157"/>
                    </a:lnTo>
                    <a:cubicBezTo>
                      <a:pt x="0" y="739140"/>
                      <a:pt x="1905" y="729742"/>
                      <a:pt x="5715" y="719963"/>
                    </a:cubicBezTo>
                    <a:cubicBezTo>
                      <a:pt x="9525" y="710184"/>
                      <a:pt x="15494" y="701167"/>
                      <a:pt x="23876" y="692912"/>
                    </a:cubicBezTo>
                    <a:lnTo>
                      <a:pt x="261874" y="454406"/>
                    </a:lnTo>
                    <a:cubicBezTo>
                      <a:pt x="281813" y="434213"/>
                      <a:pt x="299593" y="414782"/>
                      <a:pt x="315214" y="396367"/>
                    </a:cubicBezTo>
                    <a:cubicBezTo>
                      <a:pt x="330835" y="377952"/>
                      <a:pt x="344170" y="359664"/>
                      <a:pt x="354838" y="341630"/>
                    </a:cubicBezTo>
                    <a:cubicBezTo>
                      <a:pt x="365506" y="323596"/>
                      <a:pt x="373634" y="305181"/>
                      <a:pt x="379222" y="286639"/>
                    </a:cubicBezTo>
                    <a:cubicBezTo>
                      <a:pt x="384810" y="268097"/>
                      <a:pt x="387604" y="248412"/>
                      <a:pt x="387604" y="227838"/>
                    </a:cubicBezTo>
                    <a:cubicBezTo>
                      <a:pt x="387604" y="209042"/>
                      <a:pt x="384937" y="192532"/>
                      <a:pt x="379476" y="178181"/>
                    </a:cubicBezTo>
                    <a:cubicBezTo>
                      <a:pt x="374015" y="163830"/>
                      <a:pt x="366268" y="151892"/>
                      <a:pt x="356108" y="142113"/>
                    </a:cubicBezTo>
                    <a:cubicBezTo>
                      <a:pt x="345948" y="132334"/>
                      <a:pt x="334010" y="124968"/>
                      <a:pt x="320040" y="120142"/>
                    </a:cubicBezTo>
                    <a:cubicBezTo>
                      <a:pt x="306070" y="115316"/>
                      <a:pt x="290449" y="112776"/>
                      <a:pt x="273177" y="112776"/>
                    </a:cubicBezTo>
                    <a:cubicBezTo>
                      <a:pt x="241046" y="112776"/>
                      <a:pt x="214503" y="120904"/>
                      <a:pt x="193802" y="137160"/>
                    </a:cubicBezTo>
                    <a:cubicBezTo>
                      <a:pt x="173101" y="153416"/>
                      <a:pt x="158496" y="175260"/>
                      <a:pt x="150114" y="202692"/>
                    </a:cubicBezTo>
                    <a:cubicBezTo>
                      <a:pt x="146177" y="216408"/>
                      <a:pt x="140208" y="226314"/>
                      <a:pt x="132207" y="232283"/>
                    </a:cubicBezTo>
                    <a:cubicBezTo>
                      <a:pt x="124206" y="238252"/>
                      <a:pt x="114173" y="241173"/>
                      <a:pt x="101854" y="241173"/>
                    </a:cubicBezTo>
                    <a:cubicBezTo>
                      <a:pt x="96393" y="241173"/>
                      <a:pt x="90424" y="240665"/>
                      <a:pt x="83947" y="239522"/>
                    </a:cubicBezTo>
                    <a:lnTo>
                      <a:pt x="13462" y="227076"/>
                    </a:lnTo>
                    <a:cubicBezTo>
                      <a:pt x="18923" y="189484"/>
                      <a:pt x="29337" y="156464"/>
                      <a:pt x="44958" y="128143"/>
                    </a:cubicBezTo>
                    <a:cubicBezTo>
                      <a:pt x="60579" y="99822"/>
                      <a:pt x="79883" y="76073"/>
                      <a:pt x="103251" y="57150"/>
                    </a:cubicBezTo>
                    <a:cubicBezTo>
                      <a:pt x="126619" y="38227"/>
                      <a:pt x="153289" y="23876"/>
                      <a:pt x="183515" y="14351"/>
                    </a:cubicBezTo>
                    <a:cubicBezTo>
                      <a:pt x="213741" y="4826"/>
                      <a:pt x="246126" y="0"/>
                      <a:pt x="280797" y="0"/>
                    </a:cubicBezTo>
                  </a:path>
                </a:pathLst>
              </a:custGeom>
              <a:solidFill>
                <a:srgbClr val="0B7594"/>
              </a:solidFill>
            </p:spPr>
          </p:sp>
          <p:sp>
            <p:nvSpPr>
              <p:cNvPr name="Freeform 15" id="15"/>
              <p:cNvSpPr/>
              <p:nvPr/>
            </p:nvSpPr>
            <p:spPr>
              <a:xfrm flipH="false" flipV="false" rot="0">
                <a:off x="1993900" y="72136"/>
                <a:ext cx="547624" cy="792607"/>
              </a:xfrm>
              <a:custGeom>
                <a:avLst/>
                <a:gdLst/>
                <a:ahLst/>
                <a:cxnLst/>
                <a:rect r="r" b="b" t="t" l="l"/>
                <a:pathLst>
                  <a:path h="792607" w="547624">
                    <a:moveTo>
                      <a:pt x="128524" y="537845"/>
                    </a:moveTo>
                    <a:cubicBezTo>
                      <a:pt x="128524" y="559562"/>
                      <a:pt x="131445" y="579374"/>
                      <a:pt x="137414" y="597154"/>
                    </a:cubicBezTo>
                    <a:cubicBezTo>
                      <a:pt x="143383" y="614934"/>
                      <a:pt x="152273" y="630301"/>
                      <a:pt x="163957" y="643001"/>
                    </a:cubicBezTo>
                    <a:cubicBezTo>
                      <a:pt x="175641" y="655701"/>
                      <a:pt x="190246" y="665480"/>
                      <a:pt x="207518" y="672592"/>
                    </a:cubicBezTo>
                    <a:cubicBezTo>
                      <a:pt x="224790" y="679704"/>
                      <a:pt x="244983" y="683133"/>
                      <a:pt x="267716" y="683133"/>
                    </a:cubicBezTo>
                    <a:cubicBezTo>
                      <a:pt x="289052" y="683133"/>
                      <a:pt x="308610" y="679577"/>
                      <a:pt x="326517" y="672338"/>
                    </a:cubicBezTo>
                    <a:cubicBezTo>
                      <a:pt x="344424" y="665099"/>
                      <a:pt x="359791" y="655066"/>
                      <a:pt x="372618" y="641985"/>
                    </a:cubicBezTo>
                    <a:cubicBezTo>
                      <a:pt x="385445" y="628904"/>
                      <a:pt x="395478" y="613664"/>
                      <a:pt x="402717" y="596138"/>
                    </a:cubicBezTo>
                    <a:cubicBezTo>
                      <a:pt x="409956" y="578612"/>
                      <a:pt x="413512" y="559562"/>
                      <a:pt x="413512" y="538988"/>
                    </a:cubicBezTo>
                    <a:cubicBezTo>
                      <a:pt x="413512" y="516636"/>
                      <a:pt x="410083" y="496443"/>
                      <a:pt x="403225" y="478536"/>
                    </a:cubicBezTo>
                    <a:cubicBezTo>
                      <a:pt x="396367" y="460629"/>
                      <a:pt x="386588" y="445516"/>
                      <a:pt x="374015" y="432943"/>
                    </a:cubicBezTo>
                    <a:cubicBezTo>
                      <a:pt x="361442" y="420370"/>
                      <a:pt x="346202" y="410972"/>
                      <a:pt x="328422" y="404495"/>
                    </a:cubicBezTo>
                    <a:cubicBezTo>
                      <a:pt x="310642" y="398018"/>
                      <a:pt x="291211" y="394716"/>
                      <a:pt x="269875" y="394716"/>
                    </a:cubicBezTo>
                    <a:cubicBezTo>
                      <a:pt x="248539" y="394716"/>
                      <a:pt x="229235" y="398399"/>
                      <a:pt x="211836" y="405511"/>
                    </a:cubicBezTo>
                    <a:cubicBezTo>
                      <a:pt x="194437" y="412623"/>
                      <a:pt x="179578" y="422783"/>
                      <a:pt x="167132" y="435610"/>
                    </a:cubicBezTo>
                    <a:cubicBezTo>
                      <a:pt x="154686" y="448437"/>
                      <a:pt x="145034" y="463677"/>
                      <a:pt x="138430" y="481203"/>
                    </a:cubicBezTo>
                    <a:cubicBezTo>
                      <a:pt x="131826" y="498729"/>
                      <a:pt x="128397" y="517652"/>
                      <a:pt x="128397" y="537845"/>
                    </a:cubicBezTo>
                    <a:moveTo>
                      <a:pt x="315976" y="294386"/>
                    </a:moveTo>
                    <a:cubicBezTo>
                      <a:pt x="345567" y="294386"/>
                      <a:pt x="374396" y="299339"/>
                      <a:pt x="402463" y="308991"/>
                    </a:cubicBezTo>
                    <a:cubicBezTo>
                      <a:pt x="430530" y="318643"/>
                      <a:pt x="455168" y="333502"/>
                      <a:pt x="476504" y="353187"/>
                    </a:cubicBezTo>
                    <a:cubicBezTo>
                      <a:pt x="497840" y="372872"/>
                      <a:pt x="514985" y="397383"/>
                      <a:pt x="528066" y="426593"/>
                    </a:cubicBezTo>
                    <a:cubicBezTo>
                      <a:pt x="541147" y="455803"/>
                      <a:pt x="547624" y="489966"/>
                      <a:pt x="547624" y="529082"/>
                    </a:cubicBezTo>
                    <a:cubicBezTo>
                      <a:pt x="547624" y="565531"/>
                      <a:pt x="540893" y="599821"/>
                      <a:pt x="527558" y="631825"/>
                    </a:cubicBezTo>
                    <a:cubicBezTo>
                      <a:pt x="514223" y="663829"/>
                      <a:pt x="495427" y="691769"/>
                      <a:pt x="471170" y="715645"/>
                    </a:cubicBezTo>
                    <a:cubicBezTo>
                      <a:pt x="446913" y="739521"/>
                      <a:pt x="417830" y="758317"/>
                      <a:pt x="383667" y="772033"/>
                    </a:cubicBezTo>
                    <a:cubicBezTo>
                      <a:pt x="349504" y="785749"/>
                      <a:pt x="311785" y="792607"/>
                      <a:pt x="270637" y="792607"/>
                    </a:cubicBezTo>
                    <a:cubicBezTo>
                      <a:pt x="228727" y="792607"/>
                      <a:pt x="191135" y="785876"/>
                      <a:pt x="157861" y="772541"/>
                    </a:cubicBezTo>
                    <a:cubicBezTo>
                      <a:pt x="124587" y="759206"/>
                      <a:pt x="96266" y="740410"/>
                      <a:pt x="72771" y="716407"/>
                    </a:cubicBezTo>
                    <a:cubicBezTo>
                      <a:pt x="49276" y="692404"/>
                      <a:pt x="31242" y="663448"/>
                      <a:pt x="18796" y="629666"/>
                    </a:cubicBezTo>
                    <a:cubicBezTo>
                      <a:pt x="6350" y="595884"/>
                      <a:pt x="0" y="558419"/>
                      <a:pt x="0" y="517271"/>
                    </a:cubicBezTo>
                    <a:cubicBezTo>
                      <a:pt x="0" y="480441"/>
                      <a:pt x="7493" y="442595"/>
                      <a:pt x="22479" y="403733"/>
                    </a:cubicBezTo>
                    <a:cubicBezTo>
                      <a:pt x="37465" y="364871"/>
                      <a:pt x="60706" y="324485"/>
                      <a:pt x="92202" y="282575"/>
                    </a:cubicBezTo>
                    <a:lnTo>
                      <a:pt x="279273" y="31496"/>
                    </a:lnTo>
                    <a:cubicBezTo>
                      <a:pt x="285750" y="22860"/>
                      <a:pt x="295275" y="15367"/>
                      <a:pt x="307721" y="9271"/>
                    </a:cubicBezTo>
                    <a:cubicBezTo>
                      <a:pt x="320167" y="3175"/>
                      <a:pt x="334518" y="0"/>
                      <a:pt x="350774" y="0"/>
                    </a:cubicBezTo>
                    <a:lnTo>
                      <a:pt x="470027" y="0"/>
                    </a:lnTo>
                    <a:lnTo>
                      <a:pt x="237490" y="284607"/>
                    </a:lnTo>
                    <a:cubicBezTo>
                      <a:pt x="232410" y="290830"/>
                      <a:pt x="227584" y="296545"/>
                      <a:pt x="223139" y="302006"/>
                    </a:cubicBezTo>
                    <a:cubicBezTo>
                      <a:pt x="218694" y="307467"/>
                      <a:pt x="214249" y="313055"/>
                      <a:pt x="209804" y="318770"/>
                    </a:cubicBezTo>
                    <a:cubicBezTo>
                      <a:pt x="225044" y="311150"/>
                      <a:pt x="241300" y="305181"/>
                      <a:pt x="258826" y="300863"/>
                    </a:cubicBezTo>
                    <a:cubicBezTo>
                      <a:pt x="276352" y="296545"/>
                      <a:pt x="295402" y="294386"/>
                      <a:pt x="315976" y="294386"/>
                    </a:cubicBezTo>
                  </a:path>
                </a:pathLst>
              </a:custGeom>
              <a:solidFill>
                <a:srgbClr val="0B7594"/>
              </a:solidFill>
            </p:spPr>
          </p:sp>
        </p:grpSp>
        <p:grpSp>
          <p:nvGrpSpPr>
            <p:cNvPr name="Group 16" id="16"/>
            <p:cNvGrpSpPr>
              <a:grpSpLocks noChangeAspect="true"/>
            </p:cNvGrpSpPr>
            <p:nvPr/>
          </p:nvGrpSpPr>
          <p:grpSpPr>
            <a:xfrm rot="0">
              <a:off x="5233818" y="274902"/>
              <a:ext cx="1714066" cy="1245975"/>
              <a:chOff x="0" y="0"/>
              <a:chExt cx="1485468" cy="1079805"/>
            </a:xfrm>
          </p:grpSpPr>
          <p:sp>
            <p:nvSpPr>
              <p:cNvPr name="Freeform 17" id="17"/>
              <p:cNvSpPr/>
              <p:nvPr/>
            </p:nvSpPr>
            <p:spPr>
              <a:xfrm flipH="false" flipV="false" rot="0">
                <a:off x="63500" y="63500"/>
                <a:ext cx="656463" cy="935609"/>
              </a:xfrm>
              <a:custGeom>
                <a:avLst/>
                <a:gdLst/>
                <a:ahLst/>
                <a:cxnLst/>
                <a:rect r="r" b="b" t="t" l="l"/>
                <a:pathLst>
                  <a:path h="935609" w="656463">
                    <a:moveTo>
                      <a:pt x="286639" y="458978"/>
                    </a:moveTo>
                    <a:cubicBezTo>
                      <a:pt x="426212" y="458978"/>
                      <a:pt x="492633" y="403479"/>
                      <a:pt x="492633" y="288417"/>
                    </a:cubicBezTo>
                    <a:cubicBezTo>
                      <a:pt x="492633" y="172212"/>
                      <a:pt x="419989" y="132715"/>
                      <a:pt x="280924" y="132715"/>
                    </a:cubicBezTo>
                    <a:lnTo>
                      <a:pt x="165989" y="132715"/>
                    </a:lnTo>
                    <a:lnTo>
                      <a:pt x="165989" y="458978"/>
                    </a:lnTo>
                    <a:close/>
                    <a:moveTo>
                      <a:pt x="0" y="0"/>
                    </a:moveTo>
                    <a:lnTo>
                      <a:pt x="294767" y="0"/>
                    </a:lnTo>
                    <a:cubicBezTo>
                      <a:pt x="502539" y="0"/>
                      <a:pt x="656463" y="72136"/>
                      <a:pt x="656463" y="288417"/>
                    </a:cubicBezTo>
                    <a:cubicBezTo>
                      <a:pt x="656463" y="496951"/>
                      <a:pt x="501904" y="591693"/>
                      <a:pt x="300482" y="591693"/>
                    </a:cubicBezTo>
                    <a:lnTo>
                      <a:pt x="165989" y="591693"/>
                    </a:lnTo>
                    <a:lnTo>
                      <a:pt x="165989" y="935609"/>
                    </a:lnTo>
                    <a:lnTo>
                      <a:pt x="0" y="935609"/>
                    </a:lnTo>
                    <a:close/>
                  </a:path>
                </a:pathLst>
              </a:custGeom>
              <a:solidFill>
                <a:srgbClr val="79CDD3"/>
              </a:solidFill>
            </p:spPr>
          </p:sp>
          <p:sp>
            <p:nvSpPr>
              <p:cNvPr name="Freeform 18" id="18"/>
              <p:cNvSpPr/>
              <p:nvPr/>
            </p:nvSpPr>
            <p:spPr>
              <a:xfrm flipH="false" flipV="false" rot="0">
                <a:off x="843915" y="279273"/>
                <a:ext cx="578104" cy="736981"/>
              </a:xfrm>
              <a:custGeom>
                <a:avLst/>
                <a:gdLst/>
                <a:ahLst/>
                <a:cxnLst/>
                <a:rect r="r" b="b" t="t" l="l"/>
                <a:pathLst>
                  <a:path h="736981" w="578104">
                    <a:moveTo>
                      <a:pt x="413258" y="531622"/>
                    </a:moveTo>
                    <a:lnTo>
                      <a:pt x="413258" y="373634"/>
                    </a:lnTo>
                    <a:cubicBezTo>
                      <a:pt x="222631" y="397637"/>
                      <a:pt x="159131" y="447421"/>
                      <a:pt x="159131" y="518414"/>
                    </a:cubicBezTo>
                    <a:cubicBezTo>
                      <a:pt x="159131" y="580517"/>
                      <a:pt x="201422" y="607695"/>
                      <a:pt x="260350" y="607695"/>
                    </a:cubicBezTo>
                    <a:cubicBezTo>
                      <a:pt x="317627" y="607695"/>
                      <a:pt x="361061" y="579628"/>
                      <a:pt x="413131" y="531622"/>
                    </a:cubicBezTo>
                    <a:moveTo>
                      <a:pt x="127" y="530987"/>
                    </a:moveTo>
                    <a:cubicBezTo>
                      <a:pt x="127" y="380492"/>
                      <a:pt x="124841" y="302133"/>
                      <a:pt x="413258" y="271145"/>
                    </a:cubicBezTo>
                    <a:cubicBezTo>
                      <a:pt x="410972" y="195580"/>
                      <a:pt x="380619" y="132715"/>
                      <a:pt x="285623" y="132715"/>
                    </a:cubicBezTo>
                    <a:cubicBezTo>
                      <a:pt x="215773" y="132715"/>
                      <a:pt x="149987" y="164211"/>
                      <a:pt x="88138" y="201930"/>
                    </a:cubicBezTo>
                    <a:lnTo>
                      <a:pt x="27559" y="92075"/>
                    </a:lnTo>
                    <a:cubicBezTo>
                      <a:pt x="104775" y="43434"/>
                      <a:pt x="204343" y="0"/>
                      <a:pt x="315976" y="0"/>
                    </a:cubicBezTo>
                    <a:cubicBezTo>
                      <a:pt x="491617" y="0"/>
                      <a:pt x="578104" y="108204"/>
                      <a:pt x="578104" y="303911"/>
                    </a:cubicBezTo>
                    <a:lnTo>
                      <a:pt x="578104" y="719836"/>
                    </a:lnTo>
                    <a:lnTo>
                      <a:pt x="442976" y="719836"/>
                    </a:lnTo>
                    <a:lnTo>
                      <a:pt x="430403" y="641985"/>
                    </a:lnTo>
                    <a:lnTo>
                      <a:pt x="425831" y="641985"/>
                    </a:lnTo>
                    <a:cubicBezTo>
                      <a:pt x="362839" y="695833"/>
                      <a:pt x="290830" y="736981"/>
                      <a:pt x="207772" y="736981"/>
                    </a:cubicBezTo>
                    <a:cubicBezTo>
                      <a:pt x="84709" y="736981"/>
                      <a:pt x="0" y="653415"/>
                      <a:pt x="0" y="530987"/>
                    </a:cubicBezTo>
                  </a:path>
                </a:pathLst>
              </a:custGeom>
              <a:solidFill>
                <a:srgbClr val="79CDD3"/>
              </a:solidFill>
            </p:spPr>
          </p:sp>
        </p:grpSp>
        <p:grpSp>
          <p:nvGrpSpPr>
            <p:cNvPr name="Group 19" id="19"/>
            <p:cNvGrpSpPr>
              <a:grpSpLocks noChangeAspect="true"/>
            </p:cNvGrpSpPr>
            <p:nvPr/>
          </p:nvGrpSpPr>
          <p:grpSpPr>
            <a:xfrm rot="0">
              <a:off x="5139385" y="1555696"/>
              <a:ext cx="2110643" cy="479741"/>
              <a:chOff x="0" y="0"/>
              <a:chExt cx="1829156" cy="415760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63500" y="68580"/>
                <a:ext cx="171831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171831">
                    <a:moveTo>
                      <a:pt x="0" y="0"/>
                    </a:moveTo>
                    <a:lnTo>
                      <a:pt x="167640" y="0"/>
                    </a:lnTo>
                    <a:lnTo>
                      <a:pt x="167640" y="41529"/>
                    </a:lnTo>
                    <a:lnTo>
                      <a:pt x="49403" y="41529"/>
                    </a:lnTo>
                    <a:lnTo>
                      <a:pt x="49403" y="113030"/>
                    </a:lnTo>
                    <a:lnTo>
                      <a:pt x="149606" y="113030"/>
                    </a:lnTo>
                    <a:lnTo>
                      <a:pt x="149606" y="154559"/>
                    </a:lnTo>
                    <a:lnTo>
                      <a:pt x="49403" y="154559"/>
                    </a:lnTo>
                    <a:lnTo>
                      <a:pt x="49403" y="236982"/>
                    </a:lnTo>
                    <a:lnTo>
                      <a:pt x="171831" y="236982"/>
                    </a:lnTo>
                    <a:lnTo>
                      <a:pt x="171831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21" id="21"/>
              <p:cNvSpPr/>
              <p:nvPr/>
            </p:nvSpPr>
            <p:spPr>
              <a:xfrm flipH="false" flipV="false" rot="0">
                <a:off x="292608" y="68580"/>
                <a:ext cx="165100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165100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22" id="22"/>
              <p:cNvSpPr/>
              <p:nvPr/>
            </p:nvSpPr>
            <p:spPr>
              <a:xfrm flipH="false" flipV="false" rot="0">
                <a:off x="554609" y="68580"/>
                <a:ext cx="231394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231394">
                    <a:moveTo>
                      <a:pt x="0" y="0"/>
                    </a:moveTo>
                    <a:lnTo>
                      <a:pt x="52324" y="0"/>
                    </a:lnTo>
                    <a:lnTo>
                      <a:pt x="91440" y="140081"/>
                    </a:lnTo>
                    <a:cubicBezTo>
                      <a:pt x="100457" y="171704"/>
                      <a:pt x="106553" y="199009"/>
                      <a:pt x="115951" y="230759"/>
                    </a:cubicBezTo>
                    <a:lnTo>
                      <a:pt x="117602" y="230759"/>
                    </a:lnTo>
                    <a:cubicBezTo>
                      <a:pt x="127000" y="199009"/>
                      <a:pt x="133350" y="171704"/>
                      <a:pt x="142113" y="140081"/>
                    </a:cubicBezTo>
                    <a:lnTo>
                      <a:pt x="180975" y="0"/>
                    </a:lnTo>
                    <a:lnTo>
                      <a:pt x="231394" y="0"/>
                    </a:lnTo>
                    <a:lnTo>
                      <a:pt x="145161" y="278511"/>
                    </a:lnTo>
                    <a:lnTo>
                      <a:pt x="86487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23" id="23"/>
              <p:cNvSpPr/>
              <p:nvPr/>
            </p:nvSpPr>
            <p:spPr>
              <a:xfrm flipH="false" flipV="false" rot="0">
                <a:off x="783590" y="68580"/>
                <a:ext cx="239522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239522">
                    <a:moveTo>
                      <a:pt x="53594" y="164338"/>
                    </a:moveTo>
                    <a:lnTo>
                      <a:pt x="184785" y="164338"/>
                    </a:lnTo>
                    <a:lnTo>
                      <a:pt x="184785" y="203073"/>
                    </a:lnTo>
                    <a:lnTo>
                      <a:pt x="53594" y="203073"/>
                    </a:lnTo>
                    <a:close/>
                    <a:moveTo>
                      <a:pt x="90805" y="0"/>
                    </a:moveTo>
                    <a:lnTo>
                      <a:pt x="148717" y="0"/>
                    </a:lnTo>
                    <a:lnTo>
                      <a:pt x="239522" y="278511"/>
                    </a:lnTo>
                    <a:lnTo>
                      <a:pt x="187198" y="278511"/>
                    </a:lnTo>
                    <a:lnTo>
                      <a:pt x="144780" y="130302"/>
                    </a:lnTo>
                    <a:cubicBezTo>
                      <a:pt x="135890" y="100838"/>
                      <a:pt x="127762" y="69088"/>
                      <a:pt x="119507" y="38481"/>
                    </a:cubicBezTo>
                    <a:lnTo>
                      <a:pt x="117856" y="38481"/>
                    </a:lnTo>
                    <a:cubicBezTo>
                      <a:pt x="110236" y="69342"/>
                      <a:pt x="101981" y="100838"/>
                      <a:pt x="93218" y="130302"/>
                    </a:cubicBezTo>
                    <a:lnTo>
                      <a:pt x="50419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24" id="24"/>
              <p:cNvSpPr/>
              <p:nvPr/>
            </p:nvSpPr>
            <p:spPr>
              <a:xfrm flipH="false" flipV="false" rot="0">
                <a:off x="1057529" y="68580"/>
                <a:ext cx="165100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165100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25" id="25"/>
              <p:cNvSpPr/>
              <p:nvPr/>
            </p:nvSpPr>
            <p:spPr>
              <a:xfrm flipH="false" flipV="false" rot="0">
                <a:off x="1256538" y="63500"/>
                <a:ext cx="245745" cy="288798"/>
              </a:xfrm>
              <a:custGeom>
                <a:avLst/>
                <a:gdLst/>
                <a:ahLst/>
                <a:cxnLst/>
                <a:rect r="r" b="b" t="t" l="l"/>
                <a:pathLst>
                  <a:path h="288798" w="245745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127" y="53086"/>
                      <a:pt x="50292" y="0"/>
                      <a:pt x="122936" y="0"/>
                    </a:cubicBezTo>
                    <a:cubicBezTo>
                      <a:pt x="195580" y="0"/>
                      <a:pt x="245745" y="53467"/>
                      <a:pt x="245745" y="143256"/>
                    </a:cubicBezTo>
                    <a:cubicBezTo>
                      <a:pt x="245745" y="233426"/>
                      <a:pt x="195453" y="288798"/>
                      <a:pt x="122936" y="288798"/>
                    </a:cubicBezTo>
                    <a:cubicBezTo>
                      <a:pt x="50419" y="288798"/>
                      <a:pt x="127" y="233426"/>
                      <a:pt x="127" y="143256"/>
                    </a:cubicBezTo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26" id="26"/>
              <p:cNvSpPr/>
              <p:nvPr/>
            </p:nvSpPr>
            <p:spPr>
              <a:xfrm flipH="false" flipV="false" rot="0">
                <a:off x="1558290" y="68580"/>
                <a:ext cx="207391" cy="278638"/>
              </a:xfrm>
              <a:custGeom>
                <a:avLst/>
                <a:gdLst/>
                <a:ahLst/>
                <a:cxnLst/>
                <a:rect r="r" b="b" t="t" l="l"/>
                <a:pathLst>
                  <a:path h="278638" w="207391">
                    <a:moveTo>
                      <a:pt x="84582" y="156464"/>
                    </a:moveTo>
                    <a:lnTo>
                      <a:pt x="120396" y="127000"/>
                    </a:lnTo>
                    <a:lnTo>
                      <a:pt x="207391" y="278511"/>
                    </a:lnTo>
                    <a:lnTo>
                      <a:pt x="151892" y="278511"/>
                    </a:lnTo>
                    <a:close/>
                    <a:moveTo>
                      <a:pt x="88773" y="130175"/>
                    </a:moveTo>
                    <a:cubicBezTo>
                      <a:pt x="126873" y="130175"/>
                      <a:pt x="147701" y="114300"/>
                      <a:pt x="147701" y="82677"/>
                    </a:cubicBezTo>
                    <a:cubicBezTo>
                      <a:pt x="147701" y="50673"/>
                      <a:pt x="126873" y="39624"/>
                      <a:pt x="88773" y="39624"/>
                    </a:cubicBezTo>
                    <a:lnTo>
                      <a:pt x="49403" y="39624"/>
                    </a:lnTo>
                    <a:lnTo>
                      <a:pt x="49403" y="130302"/>
                    </a:lnTo>
                    <a:close/>
                    <a:moveTo>
                      <a:pt x="0" y="0"/>
                    </a:moveTo>
                    <a:lnTo>
                      <a:pt x="93853" y="0"/>
                    </a:lnTo>
                    <a:cubicBezTo>
                      <a:pt x="151765" y="0"/>
                      <a:pt x="196469" y="20447"/>
                      <a:pt x="196469" y="82677"/>
                    </a:cubicBezTo>
                    <a:cubicBezTo>
                      <a:pt x="196469" y="142621"/>
                      <a:pt x="151765" y="169799"/>
                      <a:pt x="93853" y="169799"/>
                    </a:cubicBezTo>
                    <a:lnTo>
                      <a:pt x="49403" y="169799"/>
                    </a:lnTo>
                    <a:lnTo>
                      <a:pt x="49403" y="278638"/>
                    </a:lnTo>
                    <a:lnTo>
                      <a:pt x="0" y="278638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</p:grpSp>
        <p:grpSp>
          <p:nvGrpSpPr>
            <p:cNvPr name="Group 27" id="27"/>
            <p:cNvGrpSpPr>
              <a:grpSpLocks noChangeAspect="true"/>
            </p:cNvGrpSpPr>
            <p:nvPr/>
          </p:nvGrpSpPr>
          <p:grpSpPr>
            <a:xfrm rot="0">
              <a:off x="7253457" y="1561572"/>
              <a:ext cx="652018" cy="467959"/>
              <a:chOff x="0" y="0"/>
              <a:chExt cx="565061" cy="405549"/>
            </a:xfrm>
          </p:grpSpPr>
          <p:sp>
            <p:nvSpPr>
              <p:cNvPr name="Freeform 28" id="28"/>
              <p:cNvSpPr/>
              <p:nvPr/>
            </p:nvSpPr>
            <p:spPr>
              <a:xfrm flipH="false" flipV="false" rot="0">
                <a:off x="63500" y="63500"/>
                <a:ext cx="210058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210058">
                    <a:moveTo>
                      <a:pt x="70993" y="238506"/>
                    </a:moveTo>
                    <a:cubicBezTo>
                      <a:pt x="127000" y="238506"/>
                      <a:pt x="159258" y="206629"/>
                      <a:pt x="159258" y="138176"/>
                    </a:cubicBezTo>
                    <a:cubicBezTo>
                      <a:pt x="159258" y="69723"/>
                      <a:pt x="127000" y="40005"/>
                      <a:pt x="70993" y="40005"/>
                    </a:cubicBezTo>
                    <a:lnTo>
                      <a:pt x="49403" y="40005"/>
                    </a:lnTo>
                    <a:lnTo>
                      <a:pt x="49403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29" id="29"/>
              <p:cNvSpPr/>
              <p:nvPr/>
            </p:nvSpPr>
            <p:spPr>
              <a:xfrm flipH="false" flipV="false" rot="0">
                <a:off x="329692" y="63500"/>
                <a:ext cx="171831" cy="278384"/>
              </a:xfrm>
              <a:custGeom>
                <a:avLst/>
                <a:gdLst/>
                <a:ahLst/>
                <a:cxnLst/>
                <a:rect r="r" b="b" t="t" l="l"/>
                <a:pathLst>
                  <a:path h="278384" w="171831">
                    <a:moveTo>
                      <a:pt x="0" y="0"/>
                    </a:moveTo>
                    <a:lnTo>
                      <a:pt x="167640" y="0"/>
                    </a:lnTo>
                    <a:lnTo>
                      <a:pt x="167640" y="41529"/>
                    </a:lnTo>
                    <a:lnTo>
                      <a:pt x="49403" y="41529"/>
                    </a:lnTo>
                    <a:lnTo>
                      <a:pt x="49403" y="112903"/>
                    </a:lnTo>
                    <a:lnTo>
                      <a:pt x="149606" y="112903"/>
                    </a:lnTo>
                    <a:lnTo>
                      <a:pt x="149606" y="154432"/>
                    </a:lnTo>
                    <a:lnTo>
                      <a:pt x="49403" y="154432"/>
                    </a:lnTo>
                    <a:lnTo>
                      <a:pt x="49403" y="236855"/>
                    </a:lnTo>
                    <a:lnTo>
                      <a:pt x="171831" y="236855"/>
                    </a:lnTo>
                    <a:lnTo>
                      <a:pt x="171831" y="278384"/>
                    </a:lnTo>
                    <a:lnTo>
                      <a:pt x="0" y="278384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</p:grpSp>
        <p:grpSp>
          <p:nvGrpSpPr>
            <p:cNvPr name="Group 30" id="30"/>
            <p:cNvGrpSpPr>
              <a:grpSpLocks noChangeAspect="true"/>
            </p:cNvGrpSpPr>
            <p:nvPr/>
          </p:nvGrpSpPr>
          <p:grpSpPr>
            <a:xfrm rot="0">
              <a:off x="7029758" y="188412"/>
              <a:ext cx="1248936" cy="1332466"/>
              <a:chOff x="0" y="0"/>
              <a:chExt cx="1082370" cy="1154760"/>
            </a:xfrm>
          </p:grpSpPr>
          <p:sp>
            <p:nvSpPr>
              <p:cNvPr name="Freeform 31" id="31"/>
              <p:cNvSpPr/>
              <p:nvPr/>
            </p:nvSpPr>
            <p:spPr>
              <a:xfrm flipH="false" flipV="false" rot="0">
                <a:off x="63500" y="63500"/>
                <a:ext cx="246634" cy="1027811"/>
              </a:xfrm>
              <a:custGeom>
                <a:avLst/>
                <a:gdLst/>
                <a:ahLst/>
                <a:cxnLst/>
                <a:rect r="r" b="b" t="t" l="l"/>
                <a:pathLst>
                  <a:path h="1027811" w="246634">
                    <a:moveTo>
                      <a:pt x="0" y="829818"/>
                    </a:moveTo>
                    <a:lnTo>
                      <a:pt x="0" y="0"/>
                    </a:lnTo>
                    <a:lnTo>
                      <a:pt x="164846" y="0"/>
                    </a:lnTo>
                    <a:lnTo>
                      <a:pt x="164846" y="838327"/>
                    </a:lnTo>
                    <a:cubicBezTo>
                      <a:pt x="164846" y="878967"/>
                      <a:pt x="183134" y="893318"/>
                      <a:pt x="200279" y="893318"/>
                    </a:cubicBezTo>
                    <a:cubicBezTo>
                      <a:pt x="207772" y="893318"/>
                      <a:pt x="213487" y="893318"/>
                      <a:pt x="226060" y="890397"/>
                    </a:cubicBezTo>
                    <a:lnTo>
                      <a:pt x="246634" y="1013460"/>
                    </a:lnTo>
                    <a:cubicBezTo>
                      <a:pt x="226568" y="1021461"/>
                      <a:pt x="199136" y="1027811"/>
                      <a:pt x="159639" y="1027811"/>
                    </a:cubicBezTo>
                    <a:cubicBezTo>
                      <a:pt x="42926" y="1027811"/>
                      <a:pt x="0" y="952246"/>
                      <a:pt x="0" y="829818"/>
                    </a:cubicBezTo>
                  </a:path>
                </a:pathLst>
              </a:custGeom>
              <a:solidFill>
                <a:srgbClr val="79CDD3"/>
              </a:solidFill>
            </p:spPr>
          </p:sp>
          <p:sp>
            <p:nvSpPr>
              <p:cNvPr name="Freeform 32" id="32"/>
              <p:cNvSpPr/>
              <p:nvPr/>
            </p:nvSpPr>
            <p:spPr>
              <a:xfrm flipH="false" flipV="false" rot="0">
                <a:off x="404876" y="354203"/>
                <a:ext cx="613918" cy="737108"/>
              </a:xfrm>
              <a:custGeom>
                <a:avLst/>
                <a:gdLst/>
                <a:ahLst/>
                <a:cxnLst/>
                <a:rect r="r" b="b" t="t" l="l"/>
                <a:pathLst>
                  <a:path h="737108" w="613918">
                    <a:moveTo>
                      <a:pt x="471551" y="301625"/>
                    </a:moveTo>
                    <a:cubicBezTo>
                      <a:pt x="471551" y="193421"/>
                      <a:pt x="423545" y="127635"/>
                      <a:pt x="327406" y="127635"/>
                    </a:cubicBezTo>
                    <a:cubicBezTo>
                      <a:pt x="245618" y="127635"/>
                      <a:pt x="173482" y="188849"/>
                      <a:pt x="159131" y="301625"/>
                    </a:cubicBezTo>
                    <a:close/>
                    <a:moveTo>
                      <a:pt x="0" y="369062"/>
                    </a:moveTo>
                    <a:cubicBezTo>
                      <a:pt x="0" y="140716"/>
                      <a:pt x="158496" y="0"/>
                      <a:pt x="323850" y="0"/>
                    </a:cubicBezTo>
                    <a:cubicBezTo>
                      <a:pt x="513842" y="0"/>
                      <a:pt x="613918" y="137287"/>
                      <a:pt x="613918" y="333629"/>
                    </a:cubicBezTo>
                    <a:cubicBezTo>
                      <a:pt x="613918" y="365125"/>
                      <a:pt x="610489" y="396621"/>
                      <a:pt x="606806" y="413766"/>
                    </a:cubicBezTo>
                    <a:lnTo>
                      <a:pt x="160782" y="413766"/>
                    </a:lnTo>
                    <a:cubicBezTo>
                      <a:pt x="174498" y="538480"/>
                      <a:pt x="254635" y="609473"/>
                      <a:pt x="367919" y="609473"/>
                    </a:cubicBezTo>
                    <a:cubicBezTo>
                      <a:pt x="427990" y="609473"/>
                      <a:pt x="479552" y="590550"/>
                      <a:pt x="530987" y="558546"/>
                    </a:cubicBezTo>
                    <a:lnTo>
                      <a:pt x="587121" y="661035"/>
                    </a:lnTo>
                    <a:cubicBezTo>
                      <a:pt x="520192" y="706247"/>
                      <a:pt x="435483" y="737108"/>
                      <a:pt x="346202" y="737108"/>
                    </a:cubicBezTo>
                    <a:cubicBezTo>
                      <a:pt x="152146" y="737108"/>
                      <a:pt x="0" y="600964"/>
                      <a:pt x="0" y="369189"/>
                    </a:cubicBezTo>
                  </a:path>
                </a:pathLst>
              </a:custGeom>
              <a:solidFill>
                <a:srgbClr val="79CDD3"/>
              </a:solidFill>
            </p:spPr>
          </p:sp>
        </p:grpSp>
        <p:grpSp>
          <p:nvGrpSpPr>
            <p:cNvPr name="Group 33" id="33"/>
            <p:cNvGrpSpPr>
              <a:grpSpLocks noChangeAspect="true"/>
            </p:cNvGrpSpPr>
            <p:nvPr/>
          </p:nvGrpSpPr>
          <p:grpSpPr>
            <a:xfrm rot="0">
              <a:off x="8387268" y="597123"/>
              <a:ext cx="691365" cy="830670"/>
              <a:chOff x="0" y="0"/>
              <a:chExt cx="599161" cy="719887"/>
            </a:xfrm>
          </p:grpSpPr>
          <p:sp>
            <p:nvSpPr>
              <p:cNvPr name="Freeform 34" id="34"/>
              <p:cNvSpPr/>
              <p:nvPr/>
            </p:nvSpPr>
            <p:spPr>
              <a:xfrm flipH="false" flipV="false" rot="0">
                <a:off x="0" y="0"/>
                <a:ext cx="599186" cy="719963"/>
              </a:xfrm>
              <a:custGeom>
                <a:avLst/>
                <a:gdLst/>
                <a:ahLst/>
                <a:cxnLst/>
                <a:rect r="r" b="b" t="t" l="l"/>
                <a:pathLst>
                  <a:path h="719963" w="599186">
                    <a:moveTo>
                      <a:pt x="0" y="17145"/>
                    </a:moveTo>
                    <a:lnTo>
                      <a:pt x="135001" y="17145"/>
                    </a:lnTo>
                    <a:lnTo>
                      <a:pt x="147574" y="112141"/>
                    </a:lnTo>
                    <a:lnTo>
                      <a:pt x="152146" y="112141"/>
                    </a:lnTo>
                    <a:cubicBezTo>
                      <a:pt x="215138" y="50927"/>
                      <a:pt x="286766" y="0"/>
                      <a:pt x="382905" y="0"/>
                    </a:cubicBezTo>
                    <a:cubicBezTo>
                      <a:pt x="533400" y="0"/>
                      <a:pt x="599186" y="101854"/>
                      <a:pt x="599186" y="279273"/>
                    </a:cubicBezTo>
                    <a:lnTo>
                      <a:pt x="599186" y="719963"/>
                    </a:lnTo>
                    <a:lnTo>
                      <a:pt x="434340" y="719963"/>
                    </a:lnTo>
                    <a:lnTo>
                      <a:pt x="434340" y="300482"/>
                    </a:lnTo>
                    <a:cubicBezTo>
                      <a:pt x="434340" y="184912"/>
                      <a:pt x="401193" y="141351"/>
                      <a:pt x="324993" y="141351"/>
                    </a:cubicBezTo>
                    <a:cubicBezTo>
                      <a:pt x="263144" y="141351"/>
                      <a:pt x="222504" y="171704"/>
                      <a:pt x="164719" y="228854"/>
                    </a:cubicBezTo>
                    <a:lnTo>
                      <a:pt x="164719" y="719836"/>
                    </a:lnTo>
                    <a:lnTo>
                      <a:pt x="0" y="719836"/>
                    </a:lnTo>
                    <a:close/>
                  </a:path>
                </a:pathLst>
              </a:custGeom>
              <a:solidFill>
                <a:srgbClr val="79CDD3"/>
              </a:solidFill>
            </p:spPr>
          </p:sp>
        </p:grpSp>
        <p:grpSp>
          <p:nvGrpSpPr>
            <p:cNvPr name="Group 35" id="35"/>
            <p:cNvGrpSpPr>
              <a:grpSpLocks noChangeAspect="true"/>
            </p:cNvGrpSpPr>
            <p:nvPr/>
          </p:nvGrpSpPr>
          <p:grpSpPr>
            <a:xfrm rot="0">
              <a:off x="9184907" y="186419"/>
              <a:ext cx="1175942" cy="1334459"/>
              <a:chOff x="0" y="0"/>
              <a:chExt cx="1019112" cy="1156487"/>
            </a:xfrm>
          </p:grpSpPr>
          <p:sp>
            <p:nvSpPr>
              <p:cNvPr name="Freeform 36" id="36"/>
              <p:cNvSpPr/>
              <p:nvPr/>
            </p:nvSpPr>
            <p:spPr>
              <a:xfrm flipH="false" flipV="false" rot="0">
                <a:off x="63500" y="355981"/>
                <a:ext cx="568452" cy="736981"/>
              </a:xfrm>
              <a:custGeom>
                <a:avLst/>
                <a:gdLst/>
                <a:ahLst/>
                <a:cxnLst/>
                <a:rect r="r" b="b" t="t" l="l"/>
                <a:pathLst>
                  <a:path h="736981" w="568452">
                    <a:moveTo>
                      <a:pt x="0" y="369062"/>
                    </a:moveTo>
                    <a:cubicBezTo>
                      <a:pt x="0" y="135001"/>
                      <a:pt x="165354" y="0"/>
                      <a:pt x="352552" y="0"/>
                    </a:cubicBezTo>
                    <a:cubicBezTo>
                      <a:pt x="441833" y="0"/>
                      <a:pt x="507111" y="34290"/>
                      <a:pt x="558038" y="78994"/>
                    </a:cubicBezTo>
                    <a:lnTo>
                      <a:pt x="477901" y="186055"/>
                    </a:lnTo>
                    <a:cubicBezTo>
                      <a:pt x="440690" y="153416"/>
                      <a:pt x="405257" y="134620"/>
                      <a:pt x="361188" y="134620"/>
                    </a:cubicBezTo>
                    <a:cubicBezTo>
                      <a:pt x="247904" y="134620"/>
                      <a:pt x="169545" y="228473"/>
                      <a:pt x="169545" y="369189"/>
                    </a:cubicBezTo>
                    <a:cubicBezTo>
                      <a:pt x="169545" y="509905"/>
                      <a:pt x="246761" y="602615"/>
                      <a:pt x="356108" y="602615"/>
                    </a:cubicBezTo>
                    <a:cubicBezTo>
                      <a:pt x="411099" y="602615"/>
                      <a:pt x="461391" y="575691"/>
                      <a:pt x="501523" y="541909"/>
                    </a:cubicBezTo>
                    <a:lnTo>
                      <a:pt x="568452" y="650621"/>
                    </a:lnTo>
                    <a:cubicBezTo>
                      <a:pt x="502666" y="709041"/>
                      <a:pt x="419100" y="736981"/>
                      <a:pt x="338963" y="736981"/>
                    </a:cubicBezTo>
                    <a:cubicBezTo>
                      <a:pt x="147066" y="736981"/>
                      <a:pt x="0" y="601980"/>
                      <a:pt x="0" y="369062"/>
                    </a:cubicBezTo>
                  </a:path>
                </a:pathLst>
              </a:custGeom>
              <a:solidFill>
                <a:srgbClr val="79CDD3"/>
              </a:solidFill>
            </p:spPr>
          </p:sp>
          <p:sp>
            <p:nvSpPr>
              <p:cNvPr name="Freeform 37" id="37"/>
              <p:cNvSpPr/>
              <p:nvPr/>
            </p:nvSpPr>
            <p:spPr>
              <a:xfrm flipH="false" flipV="false" rot="0">
                <a:off x="751840" y="63500"/>
                <a:ext cx="203708" cy="1012317"/>
              </a:xfrm>
              <a:custGeom>
                <a:avLst/>
                <a:gdLst/>
                <a:ahLst/>
                <a:cxnLst/>
                <a:rect r="r" b="b" t="t" l="l"/>
                <a:pathLst>
                  <a:path h="1012317" w="203708">
                    <a:moveTo>
                      <a:pt x="18923" y="309626"/>
                    </a:moveTo>
                    <a:lnTo>
                      <a:pt x="183769" y="309626"/>
                    </a:lnTo>
                    <a:lnTo>
                      <a:pt x="183769" y="1012317"/>
                    </a:lnTo>
                    <a:lnTo>
                      <a:pt x="18923" y="1012317"/>
                    </a:lnTo>
                    <a:close/>
                    <a:moveTo>
                      <a:pt x="0" y="93218"/>
                    </a:moveTo>
                    <a:cubicBezTo>
                      <a:pt x="0" y="37719"/>
                      <a:pt x="43561" y="0"/>
                      <a:pt x="101854" y="0"/>
                    </a:cubicBezTo>
                    <a:cubicBezTo>
                      <a:pt x="160147" y="0"/>
                      <a:pt x="203708" y="37719"/>
                      <a:pt x="203708" y="93218"/>
                    </a:cubicBezTo>
                    <a:cubicBezTo>
                      <a:pt x="203708" y="147574"/>
                      <a:pt x="160274" y="186436"/>
                      <a:pt x="101854" y="186436"/>
                    </a:cubicBezTo>
                    <a:cubicBezTo>
                      <a:pt x="43434" y="186436"/>
                      <a:pt x="0" y="147574"/>
                      <a:pt x="0" y="93218"/>
                    </a:cubicBezTo>
                  </a:path>
                </a:pathLst>
              </a:custGeom>
              <a:solidFill>
                <a:srgbClr val="79CDD3"/>
              </a:solidFill>
            </p:spPr>
          </p:sp>
        </p:grpSp>
        <p:grpSp>
          <p:nvGrpSpPr>
            <p:cNvPr name="Group 38" id="38"/>
            <p:cNvGrpSpPr>
              <a:grpSpLocks noChangeAspect="true"/>
            </p:cNvGrpSpPr>
            <p:nvPr/>
          </p:nvGrpSpPr>
          <p:grpSpPr>
            <a:xfrm rot="0">
              <a:off x="10463195" y="597123"/>
              <a:ext cx="666936" cy="850497"/>
              <a:chOff x="0" y="0"/>
              <a:chExt cx="577990" cy="737070"/>
            </a:xfrm>
          </p:grpSpPr>
          <p:sp>
            <p:nvSpPr>
              <p:cNvPr name="Freeform 39" id="39"/>
              <p:cNvSpPr/>
              <p:nvPr/>
            </p:nvSpPr>
            <p:spPr>
              <a:xfrm flipH="false" flipV="false" rot="0">
                <a:off x="0" y="0"/>
                <a:ext cx="577977" cy="736981"/>
              </a:xfrm>
              <a:custGeom>
                <a:avLst/>
                <a:gdLst/>
                <a:ahLst/>
                <a:cxnLst/>
                <a:rect r="r" b="b" t="t" l="l"/>
                <a:pathLst>
                  <a:path h="736981" w="577977">
                    <a:moveTo>
                      <a:pt x="413131" y="531622"/>
                    </a:moveTo>
                    <a:lnTo>
                      <a:pt x="413131" y="373634"/>
                    </a:lnTo>
                    <a:cubicBezTo>
                      <a:pt x="222504" y="397637"/>
                      <a:pt x="159004" y="447421"/>
                      <a:pt x="159004" y="518414"/>
                    </a:cubicBezTo>
                    <a:cubicBezTo>
                      <a:pt x="159004" y="580517"/>
                      <a:pt x="201295" y="607695"/>
                      <a:pt x="260350" y="607695"/>
                    </a:cubicBezTo>
                    <a:cubicBezTo>
                      <a:pt x="317627" y="607695"/>
                      <a:pt x="361061" y="579628"/>
                      <a:pt x="413131" y="531622"/>
                    </a:cubicBezTo>
                    <a:moveTo>
                      <a:pt x="0" y="531114"/>
                    </a:moveTo>
                    <a:cubicBezTo>
                      <a:pt x="0" y="380492"/>
                      <a:pt x="124714" y="302133"/>
                      <a:pt x="413131" y="271272"/>
                    </a:cubicBezTo>
                    <a:cubicBezTo>
                      <a:pt x="410845" y="195707"/>
                      <a:pt x="380492" y="132842"/>
                      <a:pt x="285496" y="132842"/>
                    </a:cubicBezTo>
                    <a:cubicBezTo>
                      <a:pt x="215646" y="132842"/>
                      <a:pt x="149860" y="164338"/>
                      <a:pt x="88011" y="202057"/>
                    </a:cubicBezTo>
                    <a:lnTo>
                      <a:pt x="27432" y="92075"/>
                    </a:lnTo>
                    <a:cubicBezTo>
                      <a:pt x="104775" y="43434"/>
                      <a:pt x="204343" y="0"/>
                      <a:pt x="315849" y="0"/>
                    </a:cubicBezTo>
                    <a:cubicBezTo>
                      <a:pt x="491617" y="0"/>
                      <a:pt x="577977" y="108204"/>
                      <a:pt x="577977" y="303911"/>
                    </a:cubicBezTo>
                    <a:lnTo>
                      <a:pt x="577977" y="719836"/>
                    </a:lnTo>
                    <a:lnTo>
                      <a:pt x="442976" y="719836"/>
                    </a:lnTo>
                    <a:lnTo>
                      <a:pt x="430403" y="641985"/>
                    </a:lnTo>
                    <a:lnTo>
                      <a:pt x="425831" y="641985"/>
                    </a:lnTo>
                    <a:cubicBezTo>
                      <a:pt x="362839" y="695833"/>
                      <a:pt x="290830" y="736981"/>
                      <a:pt x="207772" y="736981"/>
                    </a:cubicBezTo>
                    <a:cubicBezTo>
                      <a:pt x="84709" y="737108"/>
                      <a:pt x="0" y="653542"/>
                      <a:pt x="0" y="531114"/>
                    </a:cubicBezTo>
                  </a:path>
                </a:pathLst>
              </a:custGeom>
              <a:solidFill>
                <a:srgbClr val="79CDD3"/>
              </a:solidFill>
            </p:spPr>
          </p:sp>
        </p:grpSp>
        <p:sp>
          <p:nvSpPr>
            <p:cNvPr name="Freeform 40" id="40"/>
            <p:cNvSpPr/>
            <p:nvPr/>
          </p:nvSpPr>
          <p:spPr>
            <a:xfrm flipH="false" flipV="false" rot="0">
              <a:off x="5128467" y="2046135"/>
              <a:ext cx="6180301" cy="587568"/>
            </a:xfrm>
            <a:custGeom>
              <a:avLst/>
              <a:gdLst/>
              <a:ahLst/>
              <a:cxnLst/>
              <a:rect r="r" b="b" t="t" l="l"/>
              <a:pathLst>
                <a:path h="587568" w="6180301">
                  <a:moveTo>
                    <a:pt x="0" y="0"/>
                  </a:moveTo>
                  <a:lnTo>
                    <a:pt x="6180301" y="0"/>
                  </a:lnTo>
                  <a:lnTo>
                    <a:pt x="6180301" y="587568"/>
                  </a:lnTo>
                  <a:lnTo>
                    <a:pt x="0" y="5875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41" id="41"/>
            <p:cNvGrpSpPr>
              <a:grpSpLocks noChangeAspect="true"/>
            </p:cNvGrpSpPr>
            <p:nvPr/>
          </p:nvGrpSpPr>
          <p:grpSpPr>
            <a:xfrm rot="0">
              <a:off x="7923251" y="1555681"/>
              <a:ext cx="3384887" cy="479756"/>
              <a:chOff x="0" y="0"/>
              <a:chExt cx="2933459" cy="415773"/>
            </a:xfrm>
          </p:grpSpPr>
          <p:sp>
            <p:nvSpPr>
              <p:cNvPr name="Freeform 42" id="42"/>
              <p:cNvSpPr/>
              <p:nvPr/>
            </p:nvSpPr>
            <p:spPr>
              <a:xfrm flipH="false" flipV="false" rot="0">
                <a:off x="63500" y="68580"/>
                <a:ext cx="165100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165100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36982"/>
                    </a:lnTo>
                    <a:lnTo>
                      <a:pt x="165100" y="236982"/>
                    </a:lnTo>
                    <a:lnTo>
                      <a:pt x="165100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43" id="43"/>
              <p:cNvSpPr/>
              <p:nvPr/>
            </p:nvSpPr>
            <p:spPr>
              <a:xfrm flipH="false" flipV="false" rot="0">
                <a:off x="262636" y="63500"/>
                <a:ext cx="245618" cy="288798"/>
              </a:xfrm>
              <a:custGeom>
                <a:avLst/>
                <a:gdLst/>
                <a:ahLst/>
                <a:cxnLst/>
                <a:rect r="r" b="b" t="t" l="l"/>
                <a:pathLst>
                  <a:path h="288798" w="24561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0" y="53213"/>
                      <a:pt x="50292" y="0"/>
                      <a:pt x="122809" y="0"/>
                    </a:cubicBezTo>
                    <a:cubicBezTo>
                      <a:pt x="195326" y="0"/>
                      <a:pt x="245618" y="53467"/>
                      <a:pt x="245618" y="143256"/>
                    </a:cubicBezTo>
                    <a:cubicBezTo>
                      <a:pt x="245618" y="233426"/>
                      <a:pt x="195326" y="288798"/>
                      <a:pt x="122809" y="288798"/>
                    </a:cubicBezTo>
                    <a:cubicBezTo>
                      <a:pt x="50292" y="288798"/>
                      <a:pt x="0" y="233426"/>
                      <a:pt x="0" y="143256"/>
                    </a:cubicBezTo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44" id="44"/>
              <p:cNvSpPr/>
              <p:nvPr/>
            </p:nvSpPr>
            <p:spPr>
              <a:xfrm flipH="false" flipV="false" rot="0">
                <a:off x="545211" y="63500"/>
                <a:ext cx="200406" cy="288925"/>
              </a:xfrm>
              <a:custGeom>
                <a:avLst/>
                <a:gdLst/>
                <a:ahLst/>
                <a:cxnLst/>
                <a:rect r="r" b="b" t="t" l="l"/>
                <a:pathLst>
                  <a:path h="288925" w="200406">
                    <a:moveTo>
                      <a:pt x="0" y="248031"/>
                    </a:moveTo>
                    <a:lnTo>
                      <a:pt x="28829" y="214122"/>
                    </a:lnTo>
                    <a:cubicBezTo>
                      <a:pt x="48768" y="233172"/>
                      <a:pt x="75565" y="245872"/>
                      <a:pt x="101346" y="245872"/>
                    </a:cubicBezTo>
                    <a:cubicBezTo>
                      <a:pt x="132715" y="245872"/>
                      <a:pt x="149860" y="231648"/>
                      <a:pt x="149860" y="209931"/>
                    </a:cubicBezTo>
                    <a:cubicBezTo>
                      <a:pt x="149860" y="187071"/>
                      <a:pt x="131826" y="179705"/>
                      <a:pt x="106553" y="168910"/>
                    </a:cubicBezTo>
                    <a:lnTo>
                      <a:pt x="68453" y="152400"/>
                    </a:lnTo>
                    <a:cubicBezTo>
                      <a:pt x="41021" y="140970"/>
                      <a:pt x="12192" y="119253"/>
                      <a:pt x="12192" y="78486"/>
                    </a:cubicBezTo>
                    <a:cubicBezTo>
                      <a:pt x="12319" y="34163"/>
                      <a:pt x="51435" y="0"/>
                      <a:pt x="105791" y="0"/>
                    </a:cubicBezTo>
                    <a:cubicBezTo>
                      <a:pt x="138303" y="0"/>
                      <a:pt x="169799" y="13462"/>
                      <a:pt x="191643" y="35560"/>
                    </a:cubicBezTo>
                    <a:lnTo>
                      <a:pt x="166243" y="66929"/>
                    </a:lnTo>
                    <a:cubicBezTo>
                      <a:pt x="148590" y="51816"/>
                      <a:pt x="129667" y="43053"/>
                      <a:pt x="105791" y="43053"/>
                    </a:cubicBezTo>
                    <a:cubicBezTo>
                      <a:pt x="79375" y="43053"/>
                      <a:pt x="62230" y="55372"/>
                      <a:pt x="62230" y="75692"/>
                    </a:cubicBezTo>
                    <a:cubicBezTo>
                      <a:pt x="62230" y="97536"/>
                      <a:pt x="83439" y="105664"/>
                      <a:pt x="106553" y="115189"/>
                    </a:cubicBezTo>
                    <a:lnTo>
                      <a:pt x="144145" y="130937"/>
                    </a:lnTo>
                    <a:cubicBezTo>
                      <a:pt x="177292" y="144780"/>
                      <a:pt x="200406" y="165735"/>
                      <a:pt x="200406" y="206121"/>
                    </a:cubicBezTo>
                    <a:cubicBezTo>
                      <a:pt x="200406" y="251333"/>
                      <a:pt x="162941" y="288925"/>
                      <a:pt x="100330" y="288925"/>
                    </a:cubicBezTo>
                    <a:cubicBezTo>
                      <a:pt x="62738" y="288925"/>
                      <a:pt x="26416" y="274066"/>
                      <a:pt x="0" y="248158"/>
                    </a:cubicBezTo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45" id="45"/>
              <p:cNvSpPr/>
              <p:nvPr/>
            </p:nvSpPr>
            <p:spPr>
              <a:xfrm flipH="false" flipV="false" rot="0">
                <a:off x="866902" y="63500"/>
                <a:ext cx="213360" cy="288925"/>
              </a:xfrm>
              <a:custGeom>
                <a:avLst/>
                <a:gdLst/>
                <a:ahLst/>
                <a:cxnLst/>
                <a:rect r="r" b="b" t="t" l="l"/>
                <a:pathLst>
                  <a:path h="288925" w="213360">
                    <a:moveTo>
                      <a:pt x="0" y="145288"/>
                    </a:moveTo>
                    <a:cubicBezTo>
                      <a:pt x="0" y="54229"/>
                      <a:pt x="57150" y="0"/>
                      <a:pt x="127635" y="0"/>
                    </a:cubicBezTo>
                    <a:cubicBezTo>
                      <a:pt x="162560" y="0"/>
                      <a:pt x="190373" y="16637"/>
                      <a:pt x="207899" y="35306"/>
                    </a:cubicBezTo>
                    <a:lnTo>
                      <a:pt x="181483" y="67183"/>
                    </a:lnTo>
                    <a:cubicBezTo>
                      <a:pt x="167132" y="52832"/>
                      <a:pt x="150495" y="43053"/>
                      <a:pt x="128651" y="43053"/>
                    </a:cubicBezTo>
                    <a:cubicBezTo>
                      <a:pt x="83312" y="43053"/>
                      <a:pt x="50800" y="81407"/>
                      <a:pt x="50800" y="143891"/>
                    </a:cubicBezTo>
                    <a:cubicBezTo>
                      <a:pt x="50800" y="207391"/>
                      <a:pt x="80772" y="245999"/>
                      <a:pt x="127508" y="245999"/>
                    </a:cubicBezTo>
                    <a:cubicBezTo>
                      <a:pt x="152273" y="245999"/>
                      <a:pt x="171323" y="234569"/>
                      <a:pt x="186944" y="217424"/>
                    </a:cubicBezTo>
                    <a:lnTo>
                      <a:pt x="213360" y="248412"/>
                    </a:lnTo>
                    <a:cubicBezTo>
                      <a:pt x="190754" y="274701"/>
                      <a:pt x="161671" y="288925"/>
                      <a:pt x="125603" y="288925"/>
                    </a:cubicBezTo>
                    <a:cubicBezTo>
                      <a:pt x="55626" y="288925"/>
                      <a:pt x="0" y="237617"/>
                      <a:pt x="0" y="145542"/>
                    </a:cubicBezTo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46" id="46"/>
              <p:cNvSpPr/>
              <p:nvPr/>
            </p:nvSpPr>
            <p:spPr>
              <a:xfrm flipH="false" flipV="false" rot="0">
                <a:off x="1125474" y="68580"/>
                <a:ext cx="210947" cy="283718"/>
              </a:xfrm>
              <a:custGeom>
                <a:avLst/>
                <a:gdLst/>
                <a:ahLst/>
                <a:cxnLst/>
                <a:rect r="r" b="b" t="t" l="l"/>
                <a:pathLst>
                  <a:path h="283718" w="210947">
                    <a:moveTo>
                      <a:pt x="127" y="156464"/>
                    </a:moveTo>
                    <a:lnTo>
                      <a:pt x="127" y="0"/>
                    </a:lnTo>
                    <a:lnTo>
                      <a:pt x="49530" y="0"/>
                    </a:lnTo>
                    <a:lnTo>
                      <a:pt x="49530" y="160147"/>
                    </a:lnTo>
                    <a:cubicBezTo>
                      <a:pt x="49530" y="220853"/>
                      <a:pt x="72136" y="240792"/>
                      <a:pt x="105918" y="240792"/>
                    </a:cubicBezTo>
                    <a:cubicBezTo>
                      <a:pt x="139954" y="240792"/>
                      <a:pt x="163449" y="220853"/>
                      <a:pt x="163449" y="160147"/>
                    </a:cubicBezTo>
                    <a:lnTo>
                      <a:pt x="163449" y="0"/>
                    </a:lnTo>
                    <a:lnTo>
                      <a:pt x="210947" y="0"/>
                    </a:lnTo>
                    <a:lnTo>
                      <a:pt x="210947" y="156464"/>
                    </a:lnTo>
                    <a:cubicBezTo>
                      <a:pt x="210947" y="247904"/>
                      <a:pt x="170434" y="283718"/>
                      <a:pt x="105791" y="283718"/>
                    </a:cubicBezTo>
                    <a:cubicBezTo>
                      <a:pt x="41148" y="283718"/>
                      <a:pt x="0" y="247904"/>
                      <a:pt x="0" y="156464"/>
                    </a:cubicBezTo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47" id="47"/>
              <p:cNvSpPr/>
              <p:nvPr/>
            </p:nvSpPr>
            <p:spPr>
              <a:xfrm flipH="false" flipV="false" rot="0">
                <a:off x="1405890" y="68580"/>
                <a:ext cx="49403" cy="278638"/>
              </a:xfrm>
              <a:custGeom>
                <a:avLst/>
                <a:gdLst/>
                <a:ahLst/>
                <a:cxnLst/>
                <a:rect r="r" b="b" t="t" l="l"/>
                <a:pathLst>
                  <a:path h="278638" w="49403">
                    <a:moveTo>
                      <a:pt x="0" y="0"/>
                    </a:moveTo>
                    <a:lnTo>
                      <a:pt x="49403" y="0"/>
                    </a:lnTo>
                    <a:lnTo>
                      <a:pt x="49403" y="278638"/>
                    </a:lnTo>
                    <a:lnTo>
                      <a:pt x="0" y="278638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48" id="48"/>
              <p:cNvSpPr/>
              <p:nvPr/>
            </p:nvSpPr>
            <p:spPr>
              <a:xfrm flipH="false" flipV="false" rot="0">
                <a:off x="1525905" y="68580"/>
                <a:ext cx="210058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210058">
                    <a:moveTo>
                      <a:pt x="71120" y="238506"/>
                    </a:moveTo>
                    <a:cubicBezTo>
                      <a:pt x="127127" y="238506"/>
                      <a:pt x="159385" y="206629"/>
                      <a:pt x="159385" y="138176"/>
                    </a:cubicBezTo>
                    <a:cubicBezTo>
                      <a:pt x="159385" y="69723"/>
                      <a:pt x="127127" y="40005"/>
                      <a:pt x="71120" y="40005"/>
                    </a:cubicBezTo>
                    <a:lnTo>
                      <a:pt x="49530" y="40005"/>
                    </a:lnTo>
                    <a:lnTo>
                      <a:pt x="49530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49" id="49"/>
              <p:cNvSpPr/>
              <p:nvPr/>
            </p:nvSpPr>
            <p:spPr>
              <a:xfrm flipH="false" flipV="false" rot="0">
                <a:off x="1755775" y="68580"/>
                <a:ext cx="239649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239649">
                    <a:moveTo>
                      <a:pt x="53721" y="164338"/>
                    </a:moveTo>
                    <a:lnTo>
                      <a:pt x="184912" y="164338"/>
                    </a:lnTo>
                    <a:lnTo>
                      <a:pt x="184912" y="203073"/>
                    </a:lnTo>
                    <a:lnTo>
                      <a:pt x="53721" y="203073"/>
                    </a:lnTo>
                    <a:close/>
                    <a:moveTo>
                      <a:pt x="90932" y="0"/>
                    </a:moveTo>
                    <a:lnTo>
                      <a:pt x="148844" y="0"/>
                    </a:lnTo>
                    <a:lnTo>
                      <a:pt x="239649" y="278511"/>
                    </a:lnTo>
                    <a:lnTo>
                      <a:pt x="187325" y="278511"/>
                    </a:lnTo>
                    <a:lnTo>
                      <a:pt x="144907" y="130302"/>
                    </a:lnTo>
                    <a:cubicBezTo>
                      <a:pt x="136017" y="100838"/>
                      <a:pt x="127889" y="69088"/>
                      <a:pt x="119634" y="38481"/>
                    </a:cubicBezTo>
                    <a:lnTo>
                      <a:pt x="117983" y="38481"/>
                    </a:lnTo>
                    <a:cubicBezTo>
                      <a:pt x="110363" y="69342"/>
                      <a:pt x="102108" y="100838"/>
                      <a:pt x="93218" y="130302"/>
                    </a:cubicBezTo>
                    <a:lnTo>
                      <a:pt x="50419" y="278511"/>
                    </a:ln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50" id="50"/>
              <p:cNvSpPr/>
              <p:nvPr/>
            </p:nvSpPr>
            <p:spPr>
              <a:xfrm flipH="false" flipV="false" rot="0">
                <a:off x="2029714" y="68580"/>
                <a:ext cx="210058" cy="278511"/>
              </a:xfrm>
              <a:custGeom>
                <a:avLst/>
                <a:gdLst/>
                <a:ahLst/>
                <a:cxnLst/>
                <a:rect r="r" b="b" t="t" l="l"/>
                <a:pathLst>
                  <a:path h="278511" w="210058">
                    <a:moveTo>
                      <a:pt x="71120" y="238506"/>
                    </a:moveTo>
                    <a:cubicBezTo>
                      <a:pt x="127127" y="238506"/>
                      <a:pt x="159385" y="206629"/>
                      <a:pt x="159385" y="138176"/>
                    </a:cubicBezTo>
                    <a:cubicBezTo>
                      <a:pt x="159385" y="69723"/>
                      <a:pt x="127127" y="40005"/>
                      <a:pt x="71120" y="40005"/>
                    </a:cubicBezTo>
                    <a:lnTo>
                      <a:pt x="49530" y="40005"/>
                    </a:lnTo>
                    <a:lnTo>
                      <a:pt x="49530" y="238506"/>
                    </a:lnTo>
                    <a:close/>
                    <a:moveTo>
                      <a:pt x="0" y="0"/>
                    </a:moveTo>
                    <a:lnTo>
                      <a:pt x="74295" y="0"/>
                    </a:lnTo>
                    <a:cubicBezTo>
                      <a:pt x="159639" y="0"/>
                      <a:pt x="210058" y="45974"/>
                      <a:pt x="210058" y="138176"/>
                    </a:cubicBezTo>
                    <a:cubicBezTo>
                      <a:pt x="210058" y="230378"/>
                      <a:pt x="159639" y="278511"/>
                      <a:pt x="76835" y="278511"/>
                    </a:cubicBezTo>
                    <a:lnTo>
                      <a:pt x="0" y="278511"/>
                    </a:lnTo>
                    <a:close/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51" id="51"/>
              <p:cNvSpPr/>
              <p:nvPr/>
            </p:nvSpPr>
            <p:spPr>
              <a:xfrm flipH="false" flipV="false" rot="0">
                <a:off x="2281301" y="63500"/>
                <a:ext cx="245618" cy="288798"/>
              </a:xfrm>
              <a:custGeom>
                <a:avLst/>
                <a:gdLst/>
                <a:ahLst/>
                <a:cxnLst/>
                <a:rect r="r" b="b" t="t" l="l"/>
                <a:pathLst>
                  <a:path h="288798" w="245618">
                    <a:moveTo>
                      <a:pt x="194945" y="143256"/>
                    </a:moveTo>
                    <a:cubicBezTo>
                      <a:pt x="194945" y="80772"/>
                      <a:pt x="166624" y="42926"/>
                      <a:pt x="122936" y="42926"/>
                    </a:cubicBezTo>
                    <a:cubicBezTo>
                      <a:pt x="79248" y="42926"/>
                      <a:pt x="50927" y="80772"/>
                      <a:pt x="50927" y="143256"/>
                    </a:cubicBezTo>
                    <a:cubicBezTo>
                      <a:pt x="50927" y="205740"/>
                      <a:pt x="79248" y="245745"/>
                      <a:pt x="122936" y="245745"/>
                    </a:cubicBezTo>
                    <a:cubicBezTo>
                      <a:pt x="166624" y="245745"/>
                      <a:pt x="194945" y="205740"/>
                      <a:pt x="194945" y="143256"/>
                    </a:cubicBezTo>
                    <a:moveTo>
                      <a:pt x="0" y="143256"/>
                    </a:moveTo>
                    <a:cubicBezTo>
                      <a:pt x="0" y="53086"/>
                      <a:pt x="50292" y="0"/>
                      <a:pt x="122809" y="0"/>
                    </a:cubicBezTo>
                    <a:cubicBezTo>
                      <a:pt x="195326" y="0"/>
                      <a:pt x="245618" y="53467"/>
                      <a:pt x="245618" y="143256"/>
                    </a:cubicBezTo>
                    <a:cubicBezTo>
                      <a:pt x="245618" y="233426"/>
                      <a:pt x="195326" y="288798"/>
                      <a:pt x="122809" y="288798"/>
                    </a:cubicBezTo>
                    <a:cubicBezTo>
                      <a:pt x="50292" y="288798"/>
                      <a:pt x="0" y="233426"/>
                      <a:pt x="0" y="143256"/>
                    </a:cubicBezTo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52" id="52"/>
              <p:cNvSpPr/>
              <p:nvPr/>
            </p:nvSpPr>
            <p:spPr>
              <a:xfrm flipH="false" flipV="false" rot="0">
                <a:off x="2563750" y="63500"/>
                <a:ext cx="200406" cy="288925"/>
              </a:xfrm>
              <a:custGeom>
                <a:avLst/>
                <a:gdLst/>
                <a:ahLst/>
                <a:cxnLst/>
                <a:rect r="r" b="b" t="t" l="l"/>
                <a:pathLst>
                  <a:path h="288925" w="200406">
                    <a:moveTo>
                      <a:pt x="126" y="248031"/>
                    </a:moveTo>
                    <a:lnTo>
                      <a:pt x="28955" y="214122"/>
                    </a:lnTo>
                    <a:cubicBezTo>
                      <a:pt x="48894" y="233172"/>
                      <a:pt x="75691" y="245872"/>
                      <a:pt x="101472" y="245872"/>
                    </a:cubicBezTo>
                    <a:cubicBezTo>
                      <a:pt x="132841" y="245872"/>
                      <a:pt x="149986" y="231648"/>
                      <a:pt x="149986" y="209931"/>
                    </a:cubicBezTo>
                    <a:cubicBezTo>
                      <a:pt x="149986" y="187071"/>
                      <a:pt x="131952" y="179705"/>
                      <a:pt x="106679" y="168910"/>
                    </a:cubicBezTo>
                    <a:lnTo>
                      <a:pt x="68579" y="152400"/>
                    </a:lnTo>
                    <a:cubicBezTo>
                      <a:pt x="41147" y="140970"/>
                      <a:pt x="12318" y="119253"/>
                      <a:pt x="12318" y="78486"/>
                    </a:cubicBezTo>
                    <a:cubicBezTo>
                      <a:pt x="12318" y="34163"/>
                      <a:pt x="51561" y="0"/>
                      <a:pt x="105790" y="0"/>
                    </a:cubicBezTo>
                    <a:cubicBezTo>
                      <a:pt x="138302" y="0"/>
                      <a:pt x="169798" y="13462"/>
                      <a:pt x="191642" y="35560"/>
                    </a:cubicBezTo>
                    <a:lnTo>
                      <a:pt x="166242" y="66929"/>
                    </a:lnTo>
                    <a:cubicBezTo>
                      <a:pt x="148589" y="51816"/>
                      <a:pt x="129666" y="43053"/>
                      <a:pt x="105790" y="43053"/>
                    </a:cubicBezTo>
                    <a:cubicBezTo>
                      <a:pt x="79374" y="43053"/>
                      <a:pt x="62229" y="55372"/>
                      <a:pt x="62229" y="75692"/>
                    </a:cubicBezTo>
                    <a:cubicBezTo>
                      <a:pt x="62229" y="97536"/>
                      <a:pt x="83438" y="105664"/>
                      <a:pt x="106553" y="115189"/>
                    </a:cubicBezTo>
                    <a:lnTo>
                      <a:pt x="144145" y="130937"/>
                    </a:lnTo>
                    <a:cubicBezTo>
                      <a:pt x="177292" y="144780"/>
                      <a:pt x="200406" y="165735"/>
                      <a:pt x="200406" y="206121"/>
                    </a:cubicBezTo>
                    <a:cubicBezTo>
                      <a:pt x="200406" y="251333"/>
                      <a:pt x="162941" y="288925"/>
                      <a:pt x="100329" y="288925"/>
                    </a:cubicBezTo>
                    <a:cubicBezTo>
                      <a:pt x="62610" y="288925"/>
                      <a:pt x="26415" y="274066"/>
                      <a:pt x="0" y="248158"/>
                    </a:cubicBezTo>
                  </a:path>
                </a:pathLst>
              </a:custGeom>
              <a:solidFill>
                <a:srgbClr val="002641"/>
              </a:solidFill>
            </p:spPr>
          </p:sp>
          <p:sp>
            <p:nvSpPr>
              <p:cNvPr name="Freeform 53" id="53"/>
              <p:cNvSpPr/>
              <p:nvPr/>
            </p:nvSpPr>
            <p:spPr>
              <a:xfrm flipH="false" flipV="false" rot="0">
                <a:off x="2806573" y="140081"/>
                <a:ext cx="63373" cy="212090"/>
              </a:xfrm>
              <a:custGeom>
                <a:avLst/>
                <a:gdLst/>
                <a:ahLst/>
                <a:cxnLst/>
                <a:rect r="r" b="b" t="t" l="l"/>
                <a:pathLst>
                  <a:path h="212090" w="63373">
                    <a:moveTo>
                      <a:pt x="0" y="179070"/>
                    </a:moveTo>
                    <a:cubicBezTo>
                      <a:pt x="0" y="159893"/>
                      <a:pt x="13843" y="145669"/>
                      <a:pt x="31623" y="145669"/>
                    </a:cubicBezTo>
                    <a:cubicBezTo>
                      <a:pt x="49403" y="145669"/>
                      <a:pt x="63373" y="159766"/>
                      <a:pt x="63373" y="179070"/>
                    </a:cubicBezTo>
                    <a:cubicBezTo>
                      <a:pt x="63373" y="197993"/>
                      <a:pt x="49530" y="212090"/>
                      <a:pt x="31623" y="212090"/>
                    </a:cubicBezTo>
                    <a:cubicBezTo>
                      <a:pt x="13716" y="212090"/>
                      <a:pt x="0" y="197993"/>
                      <a:pt x="0" y="179070"/>
                    </a:cubicBezTo>
                    <a:moveTo>
                      <a:pt x="0" y="33401"/>
                    </a:moveTo>
                    <a:cubicBezTo>
                      <a:pt x="0" y="14097"/>
                      <a:pt x="13843" y="0"/>
                      <a:pt x="31623" y="0"/>
                    </a:cubicBezTo>
                    <a:cubicBezTo>
                      <a:pt x="49403" y="0"/>
                      <a:pt x="63373" y="14097"/>
                      <a:pt x="63373" y="33401"/>
                    </a:cubicBezTo>
                    <a:cubicBezTo>
                      <a:pt x="63373" y="52324"/>
                      <a:pt x="49530" y="66421"/>
                      <a:pt x="31623" y="66421"/>
                    </a:cubicBezTo>
                    <a:cubicBezTo>
                      <a:pt x="13716" y="66421"/>
                      <a:pt x="0" y="52324"/>
                      <a:pt x="0" y="33401"/>
                    </a:cubicBezTo>
                  </a:path>
                </a:pathLst>
              </a:custGeom>
              <a:solidFill>
                <a:srgbClr val="002641"/>
              </a:solidFill>
            </p:spPr>
          </p:sp>
        </p:grpSp>
        <p:sp>
          <p:nvSpPr>
            <p:cNvPr name="Freeform 54" id="54"/>
            <p:cNvSpPr/>
            <p:nvPr/>
          </p:nvSpPr>
          <p:spPr>
            <a:xfrm flipH="false" flipV="false" rot="0">
              <a:off x="11574702" y="68231"/>
              <a:ext cx="7068739" cy="2598708"/>
            </a:xfrm>
            <a:custGeom>
              <a:avLst/>
              <a:gdLst/>
              <a:ahLst/>
              <a:cxnLst/>
              <a:rect r="r" b="b" t="t" l="l"/>
              <a:pathLst>
                <a:path h="2598708" w="7068739">
                  <a:moveTo>
                    <a:pt x="0" y="0"/>
                  </a:moveTo>
                  <a:lnTo>
                    <a:pt x="7068738" y="0"/>
                  </a:lnTo>
                  <a:lnTo>
                    <a:pt x="7068738" y="2598708"/>
                  </a:lnTo>
                  <a:lnTo>
                    <a:pt x="0" y="25987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DAG6Nf5QWZ0</dc:identifier>
  <dcterms:modified xsi:type="dcterms:W3CDTF">2011-08-01T06:04:30Z</dcterms:modified>
  <cp:revision>1</cp:revision>
  <dc:title>PLANTILLA POSTER (70 x 122 cm)</dc:title>
</cp:coreProperties>
</file>